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87" r:id="rId17"/>
    <p:sldId id="290" r:id="rId18"/>
    <p:sldId id="291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21/12/2020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Small datasets MAP@10: 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1B4B8-D7DD-4F55-8D7C-A42FF753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5" y="361659"/>
            <a:ext cx="4595088" cy="6368264"/>
          </a:xfr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Small datasets MAP@10: </a:t>
            </a:r>
          </a:p>
          <a:p>
            <a:r>
              <a:rPr lang="en-MY" dirty="0"/>
              <a:t>Whole datasets MAP@10: 0.76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8873D-3C2E-4908-922B-03979A52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1" y="104775"/>
            <a:ext cx="5260629" cy="6753225"/>
          </a:xfrm>
        </p:spPr>
      </p:pic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Small datasets MAP@10: 0.89</a:t>
            </a:r>
          </a:p>
          <a:p>
            <a:r>
              <a:rPr lang="en-MY" dirty="0"/>
              <a:t>Whole datasets MAP@10: </a:t>
            </a:r>
            <a:r>
              <a:rPr lang="en-US" altLang="zh-CN"/>
              <a:t>0.76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made, designed and brought to you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  <a:p>
            <a:r>
              <a:rPr lang="en-MY" sz="3200" dirty="0"/>
              <a:t>Implemented by KAR CHUN TEONG and EDUARDO WANG ZHENG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665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PowerPoint Presentation</vt:lpstr>
      <vt:lpstr>Performance</vt:lpstr>
      <vt:lpstr>Model Overview</vt:lpstr>
      <vt:lpstr>What is biLSTM?</vt:lpstr>
      <vt:lpstr>PowerPoint Presentation</vt:lpstr>
      <vt:lpstr>Performance</vt:lpstr>
      <vt:lpstr>Contributions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50</cp:revision>
  <dcterms:created xsi:type="dcterms:W3CDTF">2020-12-19T05:00:54Z</dcterms:created>
  <dcterms:modified xsi:type="dcterms:W3CDTF">2020-12-21T09:04:06Z</dcterms:modified>
</cp:coreProperties>
</file>