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7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20/12/2020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Implementation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r>
              <a:rPr lang="en-MY" altLang="zh-CN" sz="1800" dirty="0"/>
              <a:t>Training and testing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made, designed and brought to you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*Analysed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427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CMBX10</vt:lpstr>
      <vt:lpstr>CMR10</vt:lpstr>
      <vt:lpstr>CMSY10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Contributions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34</cp:revision>
  <dcterms:created xsi:type="dcterms:W3CDTF">2020-12-19T05:00:54Z</dcterms:created>
  <dcterms:modified xsi:type="dcterms:W3CDTF">2020-12-20T04:11:12Z</dcterms:modified>
</cp:coreProperties>
</file>