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87" r:id="rId17"/>
    <p:sldId id="290" r:id="rId18"/>
    <p:sldId id="291" r:id="rId19"/>
    <p:sldId id="293" r:id="rId20"/>
    <p:sldId id="292" r:id="rId21"/>
    <p:sldId id="294" r:id="rId22"/>
    <p:sldId id="295" r:id="rId23"/>
    <p:sldId id="296" r:id="rId24"/>
    <p:sldId id="274" r:id="rId25"/>
    <p:sldId id="29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1B4B8-D7DD-4F55-8D7C-A42FF753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5" y="361659"/>
            <a:ext cx="4595088" cy="6368264"/>
          </a:xfr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8873D-3C2E-4908-922B-03979A52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1" y="104775"/>
            <a:ext cx="5260629" cy="6753225"/>
          </a:xfrm>
        </p:spPr>
      </p:pic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  <a:r>
              <a:rPr lang="en-US" altLang="zh-CN" dirty="0"/>
              <a:t>0.763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3B911-BB54-4446-8C81-D704760E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0" y="1766085"/>
            <a:ext cx="6947590" cy="4183028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804F4D-A7F1-486D-9A06-B9E34A09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6" y="1930400"/>
            <a:ext cx="6877783" cy="4140998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286516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  <a:p>
            <a:r>
              <a:rPr lang="en-MY" sz="3200" dirty="0"/>
              <a:t>Implemented by KAR CHUN TEONG and EDUARDO WANG ZHENG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822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PowerPoint Presentation</vt:lpstr>
      <vt:lpstr>Performance</vt:lpstr>
      <vt:lpstr>Model Overview</vt:lpstr>
      <vt:lpstr>What is biLSTM?</vt:lpstr>
      <vt:lpstr>PowerPoint Presentation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57</cp:revision>
  <dcterms:created xsi:type="dcterms:W3CDTF">2020-12-19T05:00:54Z</dcterms:created>
  <dcterms:modified xsi:type="dcterms:W3CDTF">2020-12-22T02:20:21Z</dcterms:modified>
</cp:coreProperties>
</file>