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1" r:id="rId7"/>
    <p:sldId id="263" r:id="rId8"/>
    <p:sldId id="264"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27E6C-B59A-4E76-87AB-760E07D071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B698C8B2-6488-4BD9-9BFF-4CA79AC8C5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03BD2765-7D2D-4B20-B9AE-98FAAAC92318}"/>
              </a:ext>
            </a:extLst>
          </p:cNvPr>
          <p:cNvSpPr>
            <a:spLocks noGrp="1"/>
          </p:cNvSpPr>
          <p:nvPr>
            <p:ph type="dt" sz="half" idx="10"/>
          </p:nvPr>
        </p:nvSpPr>
        <p:spPr/>
        <p:txBody>
          <a:bodyPr/>
          <a:lstStyle/>
          <a:p>
            <a:fld id="{CCB8A4D1-5705-48B7-9532-7BF7CABD60AB}" type="datetimeFigureOut">
              <a:rPr lang="en-MY" smtClean="0"/>
              <a:t>12/11/2020</a:t>
            </a:fld>
            <a:endParaRPr lang="en-MY"/>
          </a:p>
        </p:txBody>
      </p:sp>
      <p:sp>
        <p:nvSpPr>
          <p:cNvPr id="5" name="Footer Placeholder 4">
            <a:extLst>
              <a:ext uri="{FF2B5EF4-FFF2-40B4-BE49-F238E27FC236}">
                <a16:creationId xmlns:a16="http://schemas.microsoft.com/office/drawing/2014/main" id="{5F706D0B-1FF5-42F8-889B-F7BB9A149387}"/>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4350A4E5-0402-411E-8515-A47ABAB08FA1}"/>
              </a:ext>
            </a:extLst>
          </p:cNvPr>
          <p:cNvSpPr>
            <a:spLocks noGrp="1"/>
          </p:cNvSpPr>
          <p:nvPr>
            <p:ph type="sldNum" sz="quarter" idx="12"/>
          </p:nvPr>
        </p:nvSpPr>
        <p:spPr/>
        <p:txBody>
          <a:bodyPr/>
          <a:lstStyle/>
          <a:p>
            <a:fld id="{0B40B843-5B60-4BA5-B94A-7079FF9451A8}" type="slidenum">
              <a:rPr lang="en-MY" smtClean="0"/>
              <a:t>‹#›</a:t>
            </a:fld>
            <a:endParaRPr lang="en-MY"/>
          </a:p>
        </p:txBody>
      </p:sp>
    </p:spTree>
    <p:extLst>
      <p:ext uri="{BB962C8B-B14F-4D97-AF65-F5344CB8AC3E}">
        <p14:creationId xmlns:p14="http://schemas.microsoft.com/office/powerpoint/2010/main" val="2572172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ED590-0AEC-4D1E-A938-3C4CE4C2F422}"/>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3FC47DF8-6869-4066-8908-7E66846C7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2C3B80A8-D9E4-4167-BD7F-BDA441A13430}"/>
              </a:ext>
            </a:extLst>
          </p:cNvPr>
          <p:cNvSpPr>
            <a:spLocks noGrp="1"/>
          </p:cNvSpPr>
          <p:nvPr>
            <p:ph type="dt" sz="half" idx="10"/>
          </p:nvPr>
        </p:nvSpPr>
        <p:spPr/>
        <p:txBody>
          <a:bodyPr/>
          <a:lstStyle/>
          <a:p>
            <a:fld id="{CCB8A4D1-5705-48B7-9532-7BF7CABD60AB}" type="datetimeFigureOut">
              <a:rPr lang="en-MY" smtClean="0"/>
              <a:t>12/11/2020</a:t>
            </a:fld>
            <a:endParaRPr lang="en-MY"/>
          </a:p>
        </p:txBody>
      </p:sp>
      <p:sp>
        <p:nvSpPr>
          <p:cNvPr id="5" name="Footer Placeholder 4">
            <a:extLst>
              <a:ext uri="{FF2B5EF4-FFF2-40B4-BE49-F238E27FC236}">
                <a16:creationId xmlns:a16="http://schemas.microsoft.com/office/drawing/2014/main" id="{D46A4DE2-0F11-43A3-BF17-DB26A98A63A4}"/>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CEA71A9B-E660-4B4D-900C-A7F04FF98F2D}"/>
              </a:ext>
            </a:extLst>
          </p:cNvPr>
          <p:cNvSpPr>
            <a:spLocks noGrp="1"/>
          </p:cNvSpPr>
          <p:nvPr>
            <p:ph type="sldNum" sz="quarter" idx="12"/>
          </p:nvPr>
        </p:nvSpPr>
        <p:spPr/>
        <p:txBody>
          <a:bodyPr/>
          <a:lstStyle/>
          <a:p>
            <a:fld id="{0B40B843-5B60-4BA5-B94A-7079FF9451A8}" type="slidenum">
              <a:rPr lang="en-MY" smtClean="0"/>
              <a:t>‹#›</a:t>
            </a:fld>
            <a:endParaRPr lang="en-MY"/>
          </a:p>
        </p:txBody>
      </p:sp>
    </p:spTree>
    <p:extLst>
      <p:ext uri="{BB962C8B-B14F-4D97-AF65-F5344CB8AC3E}">
        <p14:creationId xmlns:p14="http://schemas.microsoft.com/office/powerpoint/2010/main" val="4195317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E85E5C-5F0A-4A50-82AE-5F2CBBAD3A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0C03E684-3785-4D68-A9E6-C2563B06BE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66F084EB-2CFD-4AA6-9EDE-D86BA4507379}"/>
              </a:ext>
            </a:extLst>
          </p:cNvPr>
          <p:cNvSpPr>
            <a:spLocks noGrp="1"/>
          </p:cNvSpPr>
          <p:nvPr>
            <p:ph type="dt" sz="half" idx="10"/>
          </p:nvPr>
        </p:nvSpPr>
        <p:spPr/>
        <p:txBody>
          <a:bodyPr/>
          <a:lstStyle/>
          <a:p>
            <a:fld id="{CCB8A4D1-5705-48B7-9532-7BF7CABD60AB}" type="datetimeFigureOut">
              <a:rPr lang="en-MY" smtClean="0"/>
              <a:t>12/11/2020</a:t>
            </a:fld>
            <a:endParaRPr lang="en-MY"/>
          </a:p>
        </p:txBody>
      </p:sp>
      <p:sp>
        <p:nvSpPr>
          <p:cNvPr id="5" name="Footer Placeholder 4">
            <a:extLst>
              <a:ext uri="{FF2B5EF4-FFF2-40B4-BE49-F238E27FC236}">
                <a16:creationId xmlns:a16="http://schemas.microsoft.com/office/drawing/2014/main" id="{326FFEEA-D741-427E-BCE8-09D84FCD8CE1}"/>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F34355F7-24EA-4EF6-8E3C-823D7B15C4E2}"/>
              </a:ext>
            </a:extLst>
          </p:cNvPr>
          <p:cNvSpPr>
            <a:spLocks noGrp="1"/>
          </p:cNvSpPr>
          <p:nvPr>
            <p:ph type="sldNum" sz="quarter" idx="12"/>
          </p:nvPr>
        </p:nvSpPr>
        <p:spPr/>
        <p:txBody>
          <a:bodyPr/>
          <a:lstStyle/>
          <a:p>
            <a:fld id="{0B40B843-5B60-4BA5-B94A-7079FF9451A8}" type="slidenum">
              <a:rPr lang="en-MY" smtClean="0"/>
              <a:t>‹#›</a:t>
            </a:fld>
            <a:endParaRPr lang="en-MY"/>
          </a:p>
        </p:txBody>
      </p:sp>
    </p:spTree>
    <p:extLst>
      <p:ext uri="{BB962C8B-B14F-4D97-AF65-F5344CB8AC3E}">
        <p14:creationId xmlns:p14="http://schemas.microsoft.com/office/powerpoint/2010/main" val="2628110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0BB90-48BA-4423-8463-9D27C5A7787E}"/>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B8B52158-118C-4D8E-814B-B00355F80D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6F759B0F-B541-4E02-95E2-526FF3BF3ECE}"/>
              </a:ext>
            </a:extLst>
          </p:cNvPr>
          <p:cNvSpPr>
            <a:spLocks noGrp="1"/>
          </p:cNvSpPr>
          <p:nvPr>
            <p:ph type="dt" sz="half" idx="10"/>
          </p:nvPr>
        </p:nvSpPr>
        <p:spPr/>
        <p:txBody>
          <a:bodyPr/>
          <a:lstStyle/>
          <a:p>
            <a:fld id="{CCB8A4D1-5705-48B7-9532-7BF7CABD60AB}" type="datetimeFigureOut">
              <a:rPr lang="en-MY" smtClean="0"/>
              <a:t>12/11/2020</a:t>
            </a:fld>
            <a:endParaRPr lang="en-MY"/>
          </a:p>
        </p:txBody>
      </p:sp>
      <p:sp>
        <p:nvSpPr>
          <p:cNvPr id="5" name="Footer Placeholder 4">
            <a:extLst>
              <a:ext uri="{FF2B5EF4-FFF2-40B4-BE49-F238E27FC236}">
                <a16:creationId xmlns:a16="http://schemas.microsoft.com/office/drawing/2014/main" id="{B74BAAE1-F3E2-442C-B73A-D0DE631D707C}"/>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F25E2E5E-22DC-4EF2-9D8E-C2D759A7A09E}"/>
              </a:ext>
            </a:extLst>
          </p:cNvPr>
          <p:cNvSpPr>
            <a:spLocks noGrp="1"/>
          </p:cNvSpPr>
          <p:nvPr>
            <p:ph type="sldNum" sz="quarter" idx="12"/>
          </p:nvPr>
        </p:nvSpPr>
        <p:spPr/>
        <p:txBody>
          <a:bodyPr/>
          <a:lstStyle/>
          <a:p>
            <a:fld id="{0B40B843-5B60-4BA5-B94A-7079FF9451A8}" type="slidenum">
              <a:rPr lang="en-MY" smtClean="0"/>
              <a:t>‹#›</a:t>
            </a:fld>
            <a:endParaRPr lang="en-MY"/>
          </a:p>
        </p:txBody>
      </p:sp>
    </p:spTree>
    <p:extLst>
      <p:ext uri="{BB962C8B-B14F-4D97-AF65-F5344CB8AC3E}">
        <p14:creationId xmlns:p14="http://schemas.microsoft.com/office/powerpoint/2010/main" val="1845849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7460B-6D41-436B-9258-9C0BE71D52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9395F86E-EAD9-4F6B-A97B-AA84AAC395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9770BC-927F-47B1-8EEC-B9EAF10B94FA}"/>
              </a:ext>
            </a:extLst>
          </p:cNvPr>
          <p:cNvSpPr>
            <a:spLocks noGrp="1"/>
          </p:cNvSpPr>
          <p:nvPr>
            <p:ph type="dt" sz="half" idx="10"/>
          </p:nvPr>
        </p:nvSpPr>
        <p:spPr/>
        <p:txBody>
          <a:bodyPr/>
          <a:lstStyle/>
          <a:p>
            <a:fld id="{CCB8A4D1-5705-48B7-9532-7BF7CABD60AB}" type="datetimeFigureOut">
              <a:rPr lang="en-MY" smtClean="0"/>
              <a:t>12/11/2020</a:t>
            </a:fld>
            <a:endParaRPr lang="en-MY"/>
          </a:p>
        </p:txBody>
      </p:sp>
      <p:sp>
        <p:nvSpPr>
          <p:cNvPr id="5" name="Footer Placeholder 4">
            <a:extLst>
              <a:ext uri="{FF2B5EF4-FFF2-40B4-BE49-F238E27FC236}">
                <a16:creationId xmlns:a16="http://schemas.microsoft.com/office/drawing/2014/main" id="{53EB8E87-99A6-4BCA-9FC7-137AFD8CE7E6}"/>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1CB3FAAC-EC44-4CDA-BA18-CC536C177AED}"/>
              </a:ext>
            </a:extLst>
          </p:cNvPr>
          <p:cNvSpPr>
            <a:spLocks noGrp="1"/>
          </p:cNvSpPr>
          <p:nvPr>
            <p:ph type="sldNum" sz="quarter" idx="12"/>
          </p:nvPr>
        </p:nvSpPr>
        <p:spPr/>
        <p:txBody>
          <a:bodyPr/>
          <a:lstStyle/>
          <a:p>
            <a:fld id="{0B40B843-5B60-4BA5-B94A-7079FF9451A8}" type="slidenum">
              <a:rPr lang="en-MY" smtClean="0"/>
              <a:t>‹#›</a:t>
            </a:fld>
            <a:endParaRPr lang="en-MY"/>
          </a:p>
        </p:txBody>
      </p:sp>
    </p:spTree>
    <p:extLst>
      <p:ext uri="{BB962C8B-B14F-4D97-AF65-F5344CB8AC3E}">
        <p14:creationId xmlns:p14="http://schemas.microsoft.com/office/powerpoint/2010/main" val="2112969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C48AD-C997-4AF0-9078-6B38045CE740}"/>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0179A238-4902-48A2-94A3-EB8CE552EE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CB20BDC6-7DE8-4FBD-B04B-914FC7333C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428FFA0E-A02D-47A3-B9AC-87961021F49B}"/>
              </a:ext>
            </a:extLst>
          </p:cNvPr>
          <p:cNvSpPr>
            <a:spLocks noGrp="1"/>
          </p:cNvSpPr>
          <p:nvPr>
            <p:ph type="dt" sz="half" idx="10"/>
          </p:nvPr>
        </p:nvSpPr>
        <p:spPr/>
        <p:txBody>
          <a:bodyPr/>
          <a:lstStyle/>
          <a:p>
            <a:fld id="{CCB8A4D1-5705-48B7-9532-7BF7CABD60AB}" type="datetimeFigureOut">
              <a:rPr lang="en-MY" smtClean="0"/>
              <a:t>12/11/2020</a:t>
            </a:fld>
            <a:endParaRPr lang="en-MY"/>
          </a:p>
        </p:txBody>
      </p:sp>
      <p:sp>
        <p:nvSpPr>
          <p:cNvPr id="6" name="Footer Placeholder 5">
            <a:extLst>
              <a:ext uri="{FF2B5EF4-FFF2-40B4-BE49-F238E27FC236}">
                <a16:creationId xmlns:a16="http://schemas.microsoft.com/office/drawing/2014/main" id="{4B67D3B3-0138-43CE-AA1E-0A84D78BC0A6}"/>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06315185-BAEF-4EE8-A1D4-66141268D9F1}"/>
              </a:ext>
            </a:extLst>
          </p:cNvPr>
          <p:cNvSpPr>
            <a:spLocks noGrp="1"/>
          </p:cNvSpPr>
          <p:nvPr>
            <p:ph type="sldNum" sz="quarter" idx="12"/>
          </p:nvPr>
        </p:nvSpPr>
        <p:spPr/>
        <p:txBody>
          <a:bodyPr/>
          <a:lstStyle/>
          <a:p>
            <a:fld id="{0B40B843-5B60-4BA5-B94A-7079FF9451A8}" type="slidenum">
              <a:rPr lang="en-MY" smtClean="0"/>
              <a:t>‹#›</a:t>
            </a:fld>
            <a:endParaRPr lang="en-MY"/>
          </a:p>
        </p:txBody>
      </p:sp>
    </p:spTree>
    <p:extLst>
      <p:ext uri="{BB962C8B-B14F-4D97-AF65-F5344CB8AC3E}">
        <p14:creationId xmlns:p14="http://schemas.microsoft.com/office/powerpoint/2010/main" val="2981610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51391-66CF-4EED-ADBA-15D4B8FF407D}"/>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82274C92-60BC-4214-BB8C-50884E6522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ED44AC-E2A1-4D91-BECB-50A3786B20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EB412F63-2019-46F3-A3FB-6E0740F1AA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3EFA5B-1A4B-45D0-8740-F54597E014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4B449E19-94E3-42F6-9E1E-A2F8167A9F87}"/>
              </a:ext>
            </a:extLst>
          </p:cNvPr>
          <p:cNvSpPr>
            <a:spLocks noGrp="1"/>
          </p:cNvSpPr>
          <p:nvPr>
            <p:ph type="dt" sz="half" idx="10"/>
          </p:nvPr>
        </p:nvSpPr>
        <p:spPr/>
        <p:txBody>
          <a:bodyPr/>
          <a:lstStyle/>
          <a:p>
            <a:fld id="{CCB8A4D1-5705-48B7-9532-7BF7CABD60AB}" type="datetimeFigureOut">
              <a:rPr lang="en-MY" smtClean="0"/>
              <a:t>12/11/2020</a:t>
            </a:fld>
            <a:endParaRPr lang="en-MY"/>
          </a:p>
        </p:txBody>
      </p:sp>
      <p:sp>
        <p:nvSpPr>
          <p:cNvPr id="8" name="Footer Placeholder 7">
            <a:extLst>
              <a:ext uri="{FF2B5EF4-FFF2-40B4-BE49-F238E27FC236}">
                <a16:creationId xmlns:a16="http://schemas.microsoft.com/office/drawing/2014/main" id="{7940E255-230E-423E-9F9E-B4A2C3AC6BC2}"/>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661DB72B-DCA5-44CD-9EDC-816506A2D3CA}"/>
              </a:ext>
            </a:extLst>
          </p:cNvPr>
          <p:cNvSpPr>
            <a:spLocks noGrp="1"/>
          </p:cNvSpPr>
          <p:nvPr>
            <p:ph type="sldNum" sz="quarter" idx="12"/>
          </p:nvPr>
        </p:nvSpPr>
        <p:spPr/>
        <p:txBody>
          <a:bodyPr/>
          <a:lstStyle/>
          <a:p>
            <a:fld id="{0B40B843-5B60-4BA5-B94A-7079FF9451A8}" type="slidenum">
              <a:rPr lang="en-MY" smtClean="0"/>
              <a:t>‹#›</a:t>
            </a:fld>
            <a:endParaRPr lang="en-MY"/>
          </a:p>
        </p:txBody>
      </p:sp>
    </p:spTree>
    <p:extLst>
      <p:ext uri="{BB962C8B-B14F-4D97-AF65-F5344CB8AC3E}">
        <p14:creationId xmlns:p14="http://schemas.microsoft.com/office/powerpoint/2010/main" val="3105463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C652-9BC9-4BFD-9B9B-5911628298F2}"/>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28A36AF7-01C4-47C8-B5ED-B7CDDF2DC98B}"/>
              </a:ext>
            </a:extLst>
          </p:cNvPr>
          <p:cNvSpPr>
            <a:spLocks noGrp="1"/>
          </p:cNvSpPr>
          <p:nvPr>
            <p:ph type="dt" sz="half" idx="10"/>
          </p:nvPr>
        </p:nvSpPr>
        <p:spPr/>
        <p:txBody>
          <a:bodyPr/>
          <a:lstStyle/>
          <a:p>
            <a:fld id="{CCB8A4D1-5705-48B7-9532-7BF7CABD60AB}" type="datetimeFigureOut">
              <a:rPr lang="en-MY" smtClean="0"/>
              <a:t>12/11/2020</a:t>
            </a:fld>
            <a:endParaRPr lang="en-MY"/>
          </a:p>
        </p:txBody>
      </p:sp>
      <p:sp>
        <p:nvSpPr>
          <p:cNvPr id="4" name="Footer Placeholder 3">
            <a:extLst>
              <a:ext uri="{FF2B5EF4-FFF2-40B4-BE49-F238E27FC236}">
                <a16:creationId xmlns:a16="http://schemas.microsoft.com/office/drawing/2014/main" id="{9F19B91F-C4FC-4089-926C-A0A3C1254681}"/>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FEE533E8-67EF-4E6B-9A15-83F4494A5DF7}"/>
              </a:ext>
            </a:extLst>
          </p:cNvPr>
          <p:cNvSpPr>
            <a:spLocks noGrp="1"/>
          </p:cNvSpPr>
          <p:nvPr>
            <p:ph type="sldNum" sz="quarter" idx="12"/>
          </p:nvPr>
        </p:nvSpPr>
        <p:spPr/>
        <p:txBody>
          <a:bodyPr/>
          <a:lstStyle/>
          <a:p>
            <a:fld id="{0B40B843-5B60-4BA5-B94A-7079FF9451A8}" type="slidenum">
              <a:rPr lang="en-MY" smtClean="0"/>
              <a:t>‹#›</a:t>
            </a:fld>
            <a:endParaRPr lang="en-MY"/>
          </a:p>
        </p:txBody>
      </p:sp>
    </p:spTree>
    <p:extLst>
      <p:ext uri="{BB962C8B-B14F-4D97-AF65-F5344CB8AC3E}">
        <p14:creationId xmlns:p14="http://schemas.microsoft.com/office/powerpoint/2010/main" val="1271989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58AF02-5E4D-409F-8C27-AA699E065F63}"/>
              </a:ext>
            </a:extLst>
          </p:cNvPr>
          <p:cNvSpPr>
            <a:spLocks noGrp="1"/>
          </p:cNvSpPr>
          <p:nvPr>
            <p:ph type="dt" sz="half" idx="10"/>
          </p:nvPr>
        </p:nvSpPr>
        <p:spPr/>
        <p:txBody>
          <a:bodyPr/>
          <a:lstStyle/>
          <a:p>
            <a:fld id="{CCB8A4D1-5705-48B7-9532-7BF7CABD60AB}" type="datetimeFigureOut">
              <a:rPr lang="en-MY" smtClean="0"/>
              <a:t>12/11/2020</a:t>
            </a:fld>
            <a:endParaRPr lang="en-MY"/>
          </a:p>
        </p:txBody>
      </p:sp>
      <p:sp>
        <p:nvSpPr>
          <p:cNvPr id="3" name="Footer Placeholder 2">
            <a:extLst>
              <a:ext uri="{FF2B5EF4-FFF2-40B4-BE49-F238E27FC236}">
                <a16:creationId xmlns:a16="http://schemas.microsoft.com/office/drawing/2014/main" id="{B4FB89C1-053F-4C22-9287-205AD6D9220F}"/>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04B65401-3099-4763-95BF-AFA3C2A6A5CC}"/>
              </a:ext>
            </a:extLst>
          </p:cNvPr>
          <p:cNvSpPr>
            <a:spLocks noGrp="1"/>
          </p:cNvSpPr>
          <p:nvPr>
            <p:ph type="sldNum" sz="quarter" idx="12"/>
          </p:nvPr>
        </p:nvSpPr>
        <p:spPr/>
        <p:txBody>
          <a:bodyPr/>
          <a:lstStyle/>
          <a:p>
            <a:fld id="{0B40B843-5B60-4BA5-B94A-7079FF9451A8}" type="slidenum">
              <a:rPr lang="en-MY" smtClean="0"/>
              <a:t>‹#›</a:t>
            </a:fld>
            <a:endParaRPr lang="en-MY"/>
          </a:p>
        </p:txBody>
      </p:sp>
    </p:spTree>
    <p:extLst>
      <p:ext uri="{BB962C8B-B14F-4D97-AF65-F5344CB8AC3E}">
        <p14:creationId xmlns:p14="http://schemas.microsoft.com/office/powerpoint/2010/main" val="2714483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9D5DC-238F-49B2-B0EC-C3A809F3C6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012F06C6-E8D3-4E26-9047-14FC00E027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47E81ACD-647E-45F7-B580-C900E41D5F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DB890C-46EB-48D4-A772-4EDAD16DA1B5}"/>
              </a:ext>
            </a:extLst>
          </p:cNvPr>
          <p:cNvSpPr>
            <a:spLocks noGrp="1"/>
          </p:cNvSpPr>
          <p:nvPr>
            <p:ph type="dt" sz="half" idx="10"/>
          </p:nvPr>
        </p:nvSpPr>
        <p:spPr/>
        <p:txBody>
          <a:bodyPr/>
          <a:lstStyle/>
          <a:p>
            <a:fld id="{CCB8A4D1-5705-48B7-9532-7BF7CABD60AB}" type="datetimeFigureOut">
              <a:rPr lang="en-MY" smtClean="0"/>
              <a:t>12/11/2020</a:t>
            </a:fld>
            <a:endParaRPr lang="en-MY"/>
          </a:p>
        </p:txBody>
      </p:sp>
      <p:sp>
        <p:nvSpPr>
          <p:cNvPr id="6" name="Footer Placeholder 5">
            <a:extLst>
              <a:ext uri="{FF2B5EF4-FFF2-40B4-BE49-F238E27FC236}">
                <a16:creationId xmlns:a16="http://schemas.microsoft.com/office/drawing/2014/main" id="{58CB33E0-D930-4E3E-93EB-9F2C41D7C70E}"/>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BAA9B7EC-23B9-4E66-ABE4-DEDE85C18DF5}"/>
              </a:ext>
            </a:extLst>
          </p:cNvPr>
          <p:cNvSpPr>
            <a:spLocks noGrp="1"/>
          </p:cNvSpPr>
          <p:nvPr>
            <p:ph type="sldNum" sz="quarter" idx="12"/>
          </p:nvPr>
        </p:nvSpPr>
        <p:spPr/>
        <p:txBody>
          <a:bodyPr/>
          <a:lstStyle/>
          <a:p>
            <a:fld id="{0B40B843-5B60-4BA5-B94A-7079FF9451A8}" type="slidenum">
              <a:rPr lang="en-MY" smtClean="0"/>
              <a:t>‹#›</a:t>
            </a:fld>
            <a:endParaRPr lang="en-MY"/>
          </a:p>
        </p:txBody>
      </p:sp>
    </p:spTree>
    <p:extLst>
      <p:ext uri="{BB962C8B-B14F-4D97-AF65-F5344CB8AC3E}">
        <p14:creationId xmlns:p14="http://schemas.microsoft.com/office/powerpoint/2010/main" val="3797721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4B545-43DD-462D-9057-00A9727093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CCF93D61-FEF5-4B5E-8BD5-85132E016C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01C6C743-9956-41EC-88B4-B616DDDAB4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C81620-A221-4977-BCC1-14A59ADC2C88}"/>
              </a:ext>
            </a:extLst>
          </p:cNvPr>
          <p:cNvSpPr>
            <a:spLocks noGrp="1"/>
          </p:cNvSpPr>
          <p:nvPr>
            <p:ph type="dt" sz="half" idx="10"/>
          </p:nvPr>
        </p:nvSpPr>
        <p:spPr/>
        <p:txBody>
          <a:bodyPr/>
          <a:lstStyle/>
          <a:p>
            <a:fld id="{CCB8A4D1-5705-48B7-9532-7BF7CABD60AB}" type="datetimeFigureOut">
              <a:rPr lang="en-MY" smtClean="0"/>
              <a:t>12/11/2020</a:t>
            </a:fld>
            <a:endParaRPr lang="en-MY"/>
          </a:p>
        </p:txBody>
      </p:sp>
      <p:sp>
        <p:nvSpPr>
          <p:cNvPr id="6" name="Footer Placeholder 5">
            <a:extLst>
              <a:ext uri="{FF2B5EF4-FFF2-40B4-BE49-F238E27FC236}">
                <a16:creationId xmlns:a16="http://schemas.microsoft.com/office/drawing/2014/main" id="{194B52CD-E4BB-4498-9415-51AADCC34F91}"/>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ABD6DD9D-3B8A-48F0-AFB4-ECF28F66BA1F}"/>
              </a:ext>
            </a:extLst>
          </p:cNvPr>
          <p:cNvSpPr>
            <a:spLocks noGrp="1"/>
          </p:cNvSpPr>
          <p:nvPr>
            <p:ph type="sldNum" sz="quarter" idx="12"/>
          </p:nvPr>
        </p:nvSpPr>
        <p:spPr/>
        <p:txBody>
          <a:bodyPr/>
          <a:lstStyle/>
          <a:p>
            <a:fld id="{0B40B843-5B60-4BA5-B94A-7079FF9451A8}" type="slidenum">
              <a:rPr lang="en-MY" smtClean="0"/>
              <a:t>‹#›</a:t>
            </a:fld>
            <a:endParaRPr lang="en-MY"/>
          </a:p>
        </p:txBody>
      </p:sp>
    </p:spTree>
    <p:extLst>
      <p:ext uri="{BB962C8B-B14F-4D97-AF65-F5344CB8AC3E}">
        <p14:creationId xmlns:p14="http://schemas.microsoft.com/office/powerpoint/2010/main" val="3855555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A9BD5C-BA78-4D5E-BC6E-52A246902E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73FCC708-89C1-4757-B015-87074DB786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6F47BB15-6AAD-4B9A-BE66-884FFD0A73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B8A4D1-5705-48B7-9532-7BF7CABD60AB}" type="datetimeFigureOut">
              <a:rPr lang="en-MY" smtClean="0"/>
              <a:t>12/11/2020</a:t>
            </a:fld>
            <a:endParaRPr lang="en-MY"/>
          </a:p>
        </p:txBody>
      </p:sp>
      <p:sp>
        <p:nvSpPr>
          <p:cNvPr id="5" name="Footer Placeholder 4">
            <a:extLst>
              <a:ext uri="{FF2B5EF4-FFF2-40B4-BE49-F238E27FC236}">
                <a16:creationId xmlns:a16="http://schemas.microsoft.com/office/drawing/2014/main" id="{9ED6DF5E-EC1F-44C0-AD63-64E9A21ABE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74361F27-E7BE-4396-A516-30877D8028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40B843-5B60-4BA5-B94A-7079FF9451A8}" type="slidenum">
              <a:rPr lang="en-MY" smtClean="0"/>
              <a:t>‹#›</a:t>
            </a:fld>
            <a:endParaRPr lang="en-MY"/>
          </a:p>
        </p:txBody>
      </p:sp>
    </p:spTree>
    <p:extLst>
      <p:ext uri="{BB962C8B-B14F-4D97-AF65-F5344CB8AC3E}">
        <p14:creationId xmlns:p14="http://schemas.microsoft.com/office/powerpoint/2010/main" val="4182496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E3AAE-3446-46BB-B03C-4ED7F9B4D454}"/>
              </a:ext>
            </a:extLst>
          </p:cNvPr>
          <p:cNvSpPr>
            <a:spLocks noGrp="1"/>
          </p:cNvSpPr>
          <p:nvPr>
            <p:ph type="ctrTitle"/>
          </p:nvPr>
        </p:nvSpPr>
        <p:spPr>
          <a:xfrm>
            <a:off x="1182847" y="1122363"/>
            <a:ext cx="9764785" cy="2387600"/>
          </a:xfrm>
        </p:spPr>
        <p:txBody>
          <a:bodyPr>
            <a:normAutofit/>
          </a:bodyPr>
          <a:lstStyle/>
          <a:p>
            <a:pPr algn="l"/>
            <a:r>
              <a:rPr lang="en-US" sz="3200" i="0" u="none" strike="noStrike" baseline="0" dirty="0">
                <a:latin typeface="Arial Black" panose="020B0A04020102020204" pitchFamily="34" charset="0"/>
              </a:rPr>
              <a:t>Detecting TCP ACK storm attack: a state</a:t>
            </a:r>
            <a:br>
              <a:rPr lang="en-US" sz="3200" i="0" u="none" strike="noStrike" baseline="0" dirty="0">
                <a:latin typeface="Arial Black" panose="020B0A04020102020204" pitchFamily="34" charset="0"/>
              </a:rPr>
            </a:br>
            <a:r>
              <a:rPr lang="en-MY" sz="3200" i="0" u="none" strike="noStrike" baseline="0" dirty="0">
                <a:latin typeface="Arial Black" panose="020B0A04020102020204" pitchFamily="34" charset="0"/>
              </a:rPr>
              <a:t>transition modelling approach</a:t>
            </a:r>
            <a:br>
              <a:rPr lang="en-MY" sz="3200" i="0" u="none" strike="noStrike" baseline="0" dirty="0">
                <a:latin typeface="Arial Black" panose="020B0A04020102020204" pitchFamily="34" charset="0"/>
              </a:rPr>
            </a:br>
            <a:r>
              <a:rPr lang="en-MY" sz="3200" i="0" u="none" strike="noStrike" baseline="0" dirty="0">
                <a:latin typeface="Arial Black" panose="020B0A04020102020204" pitchFamily="34" charset="0"/>
              </a:rPr>
              <a:t>Author: </a:t>
            </a:r>
            <a:r>
              <a:rPr lang="en-MY" sz="3200" b="0" i="1" u="none" strike="noStrike" baseline="0" dirty="0" err="1">
                <a:latin typeface="Arial Black" panose="020B0A04020102020204" pitchFamily="34" charset="0"/>
              </a:rPr>
              <a:t>Neminath</a:t>
            </a:r>
            <a:r>
              <a:rPr lang="en-MY" sz="3200" b="0" i="1" u="none" strike="noStrike" baseline="0" dirty="0">
                <a:latin typeface="Arial Black" panose="020B0A04020102020204" pitchFamily="34" charset="0"/>
              </a:rPr>
              <a:t> </a:t>
            </a:r>
            <a:r>
              <a:rPr lang="en-MY" sz="3200" b="0" i="1" u="none" strike="noStrike" baseline="0" dirty="0" err="1">
                <a:latin typeface="Arial Black" panose="020B0A04020102020204" pitchFamily="34" charset="0"/>
              </a:rPr>
              <a:t>Hubballi</a:t>
            </a:r>
            <a:r>
              <a:rPr lang="en-MY" sz="3200" b="0" i="1" u="none" strike="noStrike" baseline="0" dirty="0">
                <a:latin typeface="Arial Black" panose="020B0A04020102020204" pitchFamily="34" charset="0"/>
              </a:rPr>
              <a:t>, Jonathan Santini</a:t>
            </a:r>
            <a:endParaRPr lang="en-MY" sz="3200" dirty="0">
              <a:latin typeface="Arial Black" panose="020B0A04020102020204" pitchFamily="34" charset="0"/>
            </a:endParaRPr>
          </a:p>
        </p:txBody>
      </p:sp>
      <p:sp>
        <p:nvSpPr>
          <p:cNvPr id="3" name="Subtitle 2">
            <a:extLst>
              <a:ext uri="{FF2B5EF4-FFF2-40B4-BE49-F238E27FC236}">
                <a16:creationId xmlns:a16="http://schemas.microsoft.com/office/drawing/2014/main" id="{6E71CA92-122E-4350-87D8-49BCFEF10A70}"/>
              </a:ext>
            </a:extLst>
          </p:cNvPr>
          <p:cNvSpPr>
            <a:spLocks noGrp="1"/>
          </p:cNvSpPr>
          <p:nvPr>
            <p:ph type="subTitle" idx="1"/>
          </p:nvPr>
        </p:nvSpPr>
        <p:spPr/>
        <p:txBody>
          <a:bodyPr/>
          <a:lstStyle/>
          <a:p>
            <a:r>
              <a:rPr lang="en-MY" dirty="0"/>
              <a:t>Team Members: KAR CHUN TEONG, </a:t>
            </a:r>
            <a:r>
              <a:rPr lang="zh-CN" altLang="en-US" dirty="0"/>
              <a:t>李洪旭</a:t>
            </a:r>
            <a:r>
              <a:rPr lang="en-MY" altLang="zh-CN" dirty="0"/>
              <a:t>, </a:t>
            </a:r>
            <a:r>
              <a:rPr lang="zh-CN" altLang="en-US" dirty="0"/>
              <a:t>胡天益</a:t>
            </a:r>
            <a:r>
              <a:rPr lang="en-MY" altLang="zh-CN" dirty="0"/>
              <a:t>, </a:t>
            </a:r>
            <a:r>
              <a:rPr lang="zh-CN" altLang="en-US"/>
              <a:t>黄中钰</a:t>
            </a:r>
            <a:endParaRPr lang="en-MY" dirty="0"/>
          </a:p>
        </p:txBody>
      </p:sp>
    </p:spTree>
    <p:extLst>
      <p:ext uri="{BB962C8B-B14F-4D97-AF65-F5344CB8AC3E}">
        <p14:creationId xmlns:p14="http://schemas.microsoft.com/office/powerpoint/2010/main" val="1625321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6D6C1-1B93-4524-A407-A22B657B9ABD}"/>
              </a:ext>
            </a:extLst>
          </p:cNvPr>
          <p:cNvSpPr>
            <a:spLocks noGrp="1"/>
          </p:cNvSpPr>
          <p:nvPr>
            <p:ph type="title"/>
          </p:nvPr>
        </p:nvSpPr>
        <p:spPr/>
        <p:txBody>
          <a:bodyPr/>
          <a:lstStyle/>
          <a:p>
            <a:r>
              <a:rPr lang="en-MY" dirty="0"/>
              <a:t>Complexity</a:t>
            </a:r>
          </a:p>
        </p:txBody>
      </p:sp>
      <p:sp>
        <p:nvSpPr>
          <p:cNvPr id="3" name="Content Placeholder 2">
            <a:extLst>
              <a:ext uri="{FF2B5EF4-FFF2-40B4-BE49-F238E27FC236}">
                <a16:creationId xmlns:a16="http://schemas.microsoft.com/office/drawing/2014/main" id="{62E4F8A1-090E-4FD7-9465-DC437380A92C}"/>
              </a:ext>
            </a:extLst>
          </p:cNvPr>
          <p:cNvSpPr>
            <a:spLocks noGrp="1"/>
          </p:cNvSpPr>
          <p:nvPr>
            <p:ph idx="1"/>
          </p:nvPr>
        </p:nvSpPr>
        <p:spPr/>
        <p:txBody>
          <a:bodyPr/>
          <a:lstStyle/>
          <a:p>
            <a:r>
              <a:rPr lang="en-MY" dirty="0"/>
              <a:t>Hosts communicates with fixed no. of peers</a:t>
            </a:r>
          </a:p>
          <a:p>
            <a:r>
              <a:rPr lang="en-MY" dirty="0"/>
              <a:t>CCA has fixed no. of states: constant memory</a:t>
            </a:r>
          </a:p>
          <a:p>
            <a:r>
              <a:rPr lang="en-MY" dirty="0"/>
              <a:t>Searching </a:t>
            </a:r>
            <a:r>
              <a:rPr lang="en-MY" dirty="0" err="1"/>
              <a:t>flowID</a:t>
            </a:r>
            <a:r>
              <a:rPr lang="en-MY" dirty="0"/>
              <a:t> in hash list: constant or linear time</a:t>
            </a:r>
          </a:p>
          <a:p>
            <a:r>
              <a:rPr lang="en-MY" dirty="0"/>
              <a:t>Select appropriate transitions on CCA: constant time</a:t>
            </a:r>
          </a:p>
          <a:p>
            <a:endParaRPr lang="en-MY" dirty="0"/>
          </a:p>
          <a:p>
            <a:pPr marL="0" indent="0">
              <a:buNone/>
            </a:pPr>
            <a:r>
              <a:rPr lang="en-MY" dirty="0"/>
              <a:t>Space and Time Complexity: Linear in terms of no. of TCP connections</a:t>
            </a:r>
          </a:p>
        </p:txBody>
      </p:sp>
    </p:spTree>
    <p:extLst>
      <p:ext uri="{BB962C8B-B14F-4D97-AF65-F5344CB8AC3E}">
        <p14:creationId xmlns:p14="http://schemas.microsoft.com/office/powerpoint/2010/main" val="3508613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CF2B7-1273-485D-9F97-BEE42BD911FF}"/>
              </a:ext>
            </a:extLst>
          </p:cNvPr>
          <p:cNvSpPr>
            <a:spLocks noGrp="1"/>
          </p:cNvSpPr>
          <p:nvPr>
            <p:ph type="title"/>
          </p:nvPr>
        </p:nvSpPr>
        <p:spPr/>
        <p:txBody>
          <a:bodyPr/>
          <a:lstStyle/>
          <a:p>
            <a:r>
              <a:rPr lang="en-US" altLang="zh-CN" dirty="0"/>
              <a:t>What is TCP ACK storm attack?</a:t>
            </a:r>
            <a:endParaRPr lang="en-MY" dirty="0"/>
          </a:p>
        </p:txBody>
      </p:sp>
      <p:sp>
        <p:nvSpPr>
          <p:cNvPr id="3" name="Content Placeholder 2">
            <a:extLst>
              <a:ext uri="{FF2B5EF4-FFF2-40B4-BE49-F238E27FC236}">
                <a16:creationId xmlns:a16="http://schemas.microsoft.com/office/drawing/2014/main" id="{D2F71345-73EB-4BB4-8166-AA4DE20DB6C9}"/>
              </a:ext>
            </a:extLst>
          </p:cNvPr>
          <p:cNvSpPr>
            <a:spLocks noGrp="1"/>
          </p:cNvSpPr>
          <p:nvPr>
            <p:ph idx="1"/>
          </p:nvPr>
        </p:nvSpPr>
        <p:spPr/>
        <p:txBody>
          <a:bodyPr>
            <a:normAutofit/>
          </a:bodyPr>
          <a:lstStyle/>
          <a:p>
            <a:pPr marL="0" indent="0" algn="l">
              <a:buNone/>
            </a:pPr>
            <a:r>
              <a:rPr lang="en-MY" dirty="0"/>
              <a:t>3 Stages:</a:t>
            </a:r>
          </a:p>
          <a:p>
            <a:pPr marL="514350" indent="-514350" algn="l">
              <a:buFont typeface="+mj-lt"/>
              <a:buAutoNum type="arabicPeriod"/>
            </a:pPr>
            <a:r>
              <a:rPr lang="en-US" b="0" i="0" dirty="0">
                <a:solidFill>
                  <a:srgbClr val="2E2E2E"/>
                </a:solidFill>
                <a:effectLst/>
                <a:latin typeface="NexusSerif"/>
              </a:rPr>
              <a:t>Pick up (at least) one packet from a TCP connection between a client and a server</a:t>
            </a:r>
          </a:p>
          <a:p>
            <a:pPr marL="514350" indent="-514350" algn="l">
              <a:buFont typeface="+mj-lt"/>
              <a:buAutoNum type="arabicPeriod"/>
            </a:pPr>
            <a:r>
              <a:rPr lang="en-US" b="0" i="0" dirty="0">
                <a:solidFill>
                  <a:srgbClr val="2E2E2E"/>
                </a:solidFill>
                <a:effectLst/>
                <a:latin typeface="NexusSerif"/>
              </a:rPr>
              <a:t>Generate two packets, each addressed to one party and with sender address of the other party. The packets should have content (at least one byte of data).</a:t>
            </a:r>
          </a:p>
          <a:p>
            <a:pPr marL="514350" indent="-514350" algn="l">
              <a:buFont typeface="+mj-lt"/>
              <a:buAutoNum type="arabicPeriod"/>
            </a:pPr>
            <a:r>
              <a:rPr lang="en-US" b="0" i="0" dirty="0">
                <a:solidFill>
                  <a:srgbClr val="2E2E2E"/>
                </a:solidFill>
                <a:effectLst/>
                <a:latin typeface="NexusSerif"/>
              </a:rPr>
              <a:t>Send the packets to the client and the server at the same time. The connection will then enter an infinite loop of sending ACK packets back and forth between both parties.</a:t>
            </a:r>
            <a:endParaRPr lang="en-MY" dirty="0"/>
          </a:p>
        </p:txBody>
      </p:sp>
    </p:spTree>
    <p:extLst>
      <p:ext uri="{BB962C8B-B14F-4D97-AF65-F5344CB8AC3E}">
        <p14:creationId xmlns:p14="http://schemas.microsoft.com/office/powerpoint/2010/main" val="2721809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0529D-BB97-4212-B423-0108E32A9E44}"/>
              </a:ext>
            </a:extLst>
          </p:cNvPr>
          <p:cNvSpPr>
            <a:spLocks noGrp="1"/>
          </p:cNvSpPr>
          <p:nvPr>
            <p:ph type="title"/>
          </p:nvPr>
        </p:nvSpPr>
        <p:spPr/>
        <p:txBody>
          <a:bodyPr/>
          <a:lstStyle/>
          <a:p>
            <a:endParaRPr lang="en-MY"/>
          </a:p>
        </p:txBody>
      </p:sp>
      <p:pic>
        <p:nvPicPr>
          <p:cNvPr id="5" name="Content Placeholder 4">
            <a:extLst>
              <a:ext uri="{FF2B5EF4-FFF2-40B4-BE49-F238E27FC236}">
                <a16:creationId xmlns:a16="http://schemas.microsoft.com/office/drawing/2014/main" id="{ECF54EEE-9353-41B4-AB94-20F462E8EF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5872" y="164761"/>
            <a:ext cx="7960255" cy="6528478"/>
          </a:xfrm>
        </p:spPr>
      </p:pic>
    </p:spTree>
    <p:extLst>
      <p:ext uri="{BB962C8B-B14F-4D97-AF65-F5344CB8AC3E}">
        <p14:creationId xmlns:p14="http://schemas.microsoft.com/office/powerpoint/2010/main" val="2711206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90C05-B9CA-46D1-AB5F-98DF467CE0F5}"/>
              </a:ext>
            </a:extLst>
          </p:cNvPr>
          <p:cNvSpPr>
            <a:spLocks noGrp="1"/>
          </p:cNvSpPr>
          <p:nvPr>
            <p:ph type="title"/>
          </p:nvPr>
        </p:nvSpPr>
        <p:spPr/>
        <p:txBody>
          <a:bodyPr/>
          <a:lstStyle/>
          <a:p>
            <a:r>
              <a:rPr lang="en-MY" dirty="0"/>
              <a:t>Possible </a:t>
            </a:r>
            <a:r>
              <a:rPr lang="en-MY" dirty="0" err="1"/>
              <a:t>Defenses</a:t>
            </a:r>
            <a:endParaRPr lang="en-MY" dirty="0"/>
          </a:p>
        </p:txBody>
      </p:sp>
      <p:sp>
        <p:nvSpPr>
          <p:cNvPr id="3" name="Content Placeholder 2">
            <a:extLst>
              <a:ext uri="{FF2B5EF4-FFF2-40B4-BE49-F238E27FC236}">
                <a16:creationId xmlns:a16="http://schemas.microsoft.com/office/drawing/2014/main" id="{65CDCF5B-2CA3-4006-9E62-6787ACCE025C}"/>
              </a:ext>
            </a:extLst>
          </p:cNvPr>
          <p:cNvSpPr>
            <a:spLocks noGrp="1"/>
          </p:cNvSpPr>
          <p:nvPr>
            <p:ph idx="1"/>
          </p:nvPr>
        </p:nvSpPr>
        <p:spPr/>
        <p:txBody>
          <a:bodyPr>
            <a:normAutofit/>
          </a:bodyPr>
          <a:lstStyle/>
          <a:p>
            <a:pPr algn="l"/>
            <a:r>
              <a:rPr lang="en-MY" b="0" i="0" u="none" strike="noStrike" baseline="0" dirty="0"/>
              <a:t>Fixing TCP implementation/standard</a:t>
            </a:r>
          </a:p>
          <a:p>
            <a:pPr lvl="1"/>
            <a:r>
              <a:rPr lang="en-US" b="0" i="0" u="none" strike="noStrike" baseline="0" dirty="0"/>
              <a:t>When receiving a packet containing ACK higher then the receiver’s SEQ, the packet must be discarded, and no response should be sent. That will guarantee that upon such an attack, no traffic will be generated.</a:t>
            </a:r>
            <a:endParaRPr lang="en-MY" b="0" i="0" u="none" strike="noStrike" baseline="0" dirty="0"/>
          </a:p>
          <a:p>
            <a:pPr algn="l"/>
            <a:r>
              <a:rPr lang="en-US" b="0" i="0" u="none" strike="noStrike" baseline="0" dirty="0"/>
              <a:t>Use encrypted wireless network and/or </a:t>
            </a:r>
            <a:r>
              <a:rPr lang="en-US" b="0" i="0" u="none" strike="noStrike" baseline="0" dirty="0" err="1"/>
              <a:t>IPSec</a:t>
            </a:r>
            <a:r>
              <a:rPr lang="en-US" b="0" i="0" u="none" strike="noStrike" baseline="0" dirty="0"/>
              <a:t>-protected</a:t>
            </a:r>
            <a:r>
              <a:rPr lang="en-US" dirty="0"/>
              <a:t> </a:t>
            </a:r>
            <a:r>
              <a:rPr lang="en-MY" b="0" i="0" u="none" strike="noStrike" baseline="0" dirty="0"/>
              <a:t>connections </a:t>
            </a:r>
          </a:p>
          <a:p>
            <a:pPr lvl="1"/>
            <a:r>
              <a:rPr lang="en-MY" b="0" i="0" u="none" strike="noStrike" baseline="0" dirty="0"/>
              <a:t>prevent eavesdropping</a:t>
            </a:r>
          </a:p>
          <a:p>
            <a:pPr algn="l"/>
            <a:r>
              <a:rPr lang="en-US" b="0" i="0" u="none" strike="noStrike" baseline="0" dirty="0"/>
              <a:t>Filtering traffic using a stateful firewall</a:t>
            </a:r>
            <a:r>
              <a:rPr lang="en-MY" dirty="0"/>
              <a:t> </a:t>
            </a:r>
          </a:p>
          <a:p>
            <a:pPr lvl="1"/>
            <a:r>
              <a:rPr lang="en-MY" dirty="0"/>
              <a:t>limiting maximum number of connections per IP address, limiting number of packets per time frame</a:t>
            </a:r>
          </a:p>
        </p:txBody>
      </p:sp>
    </p:spTree>
    <p:extLst>
      <p:ext uri="{BB962C8B-B14F-4D97-AF65-F5344CB8AC3E}">
        <p14:creationId xmlns:p14="http://schemas.microsoft.com/office/powerpoint/2010/main" val="2344685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E3AAE-3446-46BB-B03C-4ED7F9B4D454}"/>
              </a:ext>
            </a:extLst>
          </p:cNvPr>
          <p:cNvSpPr>
            <a:spLocks noGrp="1"/>
          </p:cNvSpPr>
          <p:nvPr>
            <p:ph type="ctrTitle"/>
          </p:nvPr>
        </p:nvSpPr>
        <p:spPr>
          <a:xfrm>
            <a:off x="1213607" y="2235200"/>
            <a:ext cx="9764785" cy="2387600"/>
          </a:xfrm>
        </p:spPr>
        <p:txBody>
          <a:bodyPr>
            <a:noAutofit/>
          </a:bodyPr>
          <a:lstStyle/>
          <a:p>
            <a:pPr algn="l"/>
            <a:br>
              <a:rPr lang="en-MY" dirty="0"/>
            </a:br>
            <a:r>
              <a:rPr lang="en-MY" dirty="0"/>
              <a:t>Use State Transition Machine(CCA) to detect ACK storm attack</a:t>
            </a:r>
            <a:endParaRPr lang="en-MY" dirty="0">
              <a:latin typeface="Arial Black" panose="020B0A04020102020204" pitchFamily="34" charset="0"/>
            </a:endParaRPr>
          </a:p>
        </p:txBody>
      </p:sp>
    </p:spTree>
    <p:extLst>
      <p:ext uri="{BB962C8B-B14F-4D97-AF65-F5344CB8AC3E}">
        <p14:creationId xmlns:p14="http://schemas.microsoft.com/office/powerpoint/2010/main" val="374720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AFDDB-758C-4222-AE1D-92112B5394D8}"/>
              </a:ext>
            </a:extLst>
          </p:cNvPr>
          <p:cNvSpPr>
            <a:spLocks noGrp="1"/>
          </p:cNvSpPr>
          <p:nvPr>
            <p:ph type="title"/>
          </p:nvPr>
        </p:nvSpPr>
        <p:spPr/>
        <p:txBody>
          <a:bodyPr/>
          <a:lstStyle/>
          <a:p>
            <a:r>
              <a:rPr lang="en-US" altLang="zh-CN" dirty="0"/>
              <a:t>States</a:t>
            </a:r>
            <a:endParaRPr lang="en-MY" dirty="0"/>
          </a:p>
        </p:txBody>
      </p:sp>
      <p:sp>
        <p:nvSpPr>
          <p:cNvPr id="5" name="Content Placeholder 4">
            <a:extLst>
              <a:ext uri="{FF2B5EF4-FFF2-40B4-BE49-F238E27FC236}">
                <a16:creationId xmlns:a16="http://schemas.microsoft.com/office/drawing/2014/main" id="{F55DD528-AAA8-4B92-9DE2-50893D202FFD}"/>
              </a:ext>
            </a:extLst>
          </p:cNvPr>
          <p:cNvSpPr>
            <a:spLocks noGrp="1"/>
          </p:cNvSpPr>
          <p:nvPr>
            <p:ph idx="1"/>
          </p:nvPr>
        </p:nvSpPr>
        <p:spPr/>
        <p:txBody>
          <a:bodyPr>
            <a:normAutofit/>
          </a:bodyPr>
          <a:lstStyle/>
          <a:p>
            <a:pPr>
              <a:lnSpc>
                <a:spcPct val="107000"/>
              </a:lnSpc>
            </a:pPr>
            <a:r>
              <a:rPr lang="en-MY" dirty="0">
                <a:effectLst/>
                <a:ea typeface="DengXian" panose="02010600030101010101" pitchFamily="2" charset="-122"/>
                <a:cs typeface="Calibri" panose="020F0502020204030204" pitchFamily="34" charset="0"/>
              </a:rPr>
              <a:t>q0: </a:t>
            </a:r>
            <a:r>
              <a:rPr lang="en-US" b="0" i="0" u="none" strike="noStrike" baseline="0" dirty="0"/>
              <a:t>there are no unacknowledged bytes in the TCP connection</a:t>
            </a:r>
          </a:p>
          <a:p>
            <a:pPr>
              <a:lnSpc>
                <a:spcPct val="107000"/>
              </a:lnSpc>
            </a:pPr>
            <a:r>
              <a:rPr lang="en-MY" dirty="0">
                <a:effectLst/>
                <a:ea typeface="DengXian" panose="02010600030101010101" pitchFamily="2" charset="-122"/>
                <a:cs typeface="Calibri" panose="020F0502020204030204" pitchFamily="34" charset="0"/>
              </a:rPr>
              <a:t>q1: </a:t>
            </a:r>
            <a:r>
              <a:rPr lang="en-US" b="0" i="0" u="none" strike="noStrike" baseline="0" dirty="0"/>
              <a:t>there are bytes to be acknowledged in the TCP connection</a:t>
            </a:r>
          </a:p>
          <a:p>
            <a:pPr>
              <a:lnSpc>
                <a:spcPct val="107000"/>
              </a:lnSpc>
            </a:pPr>
            <a:r>
              <a:rPr lang="en-MY" dirty="0">
                <a:effectLst/>
                <a:ea typeface="DengXian" panose="02010600030101010101" pitchFamily="2" charset="-122"/>
                <a:cs typeface="Calibri" panose="020F0502020204030204" pitchFamily="34" charset="0"/>
              </a:rPr>
              <a:t>q2: </a:t>
            </a:r>
            <a:r>
              <a:rPr lang="en-MY" b="0" i="0" u="none" strike="noStrike" baseline="0" dirty="0"/>
              <a:t>abnormal acknowledgement packet received</a:t>
            </a:r>
          </a:p>
          <a:p>
            <a:pPr>
              <a:lnSpc>
                <a:spcPct val="107000"/>
              </a:lnSpc>
            </a:pPr>
            <a:r>
              <a:rPr lang="en-MY" dirty="0">
                <a:effectLst/>
                <a:ea typeface="DengXian" panose="02010600030101010101" pitchFamily="2" charset="-122"/>
                <a:cs typeface="Calibri" panose="020F0502020204030204" pitchFamily="34" charset="0"/>
              </a:rPr>
              <a:t>Storm: </a:t>
            </a:r>
            <a:r>
              <a:rPr lang="en-MY" b="0" i="0" u="none" strike="noStrike" baseline="0" dirty="0"/>
              <a:t>acknowledgement storm detected</a:t>
            </a:r>
            <a:endParaRPr lang="en-MY" dirty="0"/>
          </a:p>
        </p:txBody>
      </p:sp>
    </p:spTree>
    <p:extLst>
      <p:ext uri="{BB962C8B-B14F-4D97-AF65-F5344CB8AC3E}">
        <p14:creationId xmlns:p14="http://schemas.microsoft.com/office/powerpoint/2010/main" val="3576222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67459-9186-43B1-90F8-AE0E5ED2ACBF}"/>
              </a:ext>
            </a:extLst>
          </p:cNvPr>
          <p:cNvSpPr>
            <a:spLocks noGrp="1"/>
          </p:cNvSpPr>
          <p:nvPr>
            <p:ph type="title"/>
          </p:nvPr>
        </p:nvSpPr>
        <p:spPr/>
        <p:txBody>
          <a:bodyPr/>
          <a:lstStyle/>
          <a:p>
            <a:endParaRPr lang="en-MY"/>
          </a:p>
        </p:txBody>
      </p:sp>
      <p:pic>
        <p:nvPicPr>
          <p:cNvPr id="5" name="Content Placeholder 4">
            <a:extLst>
              <a:ext uri="{FF2B5EF4-FFF2-40B4-BE49-F238E27FC236}">
                <a16:creationId xmlns:a16="http://schemas.microsoft.com/office/drawing/2014/main" id="{491F5243-0959-401B-B6E4-20AB79C14B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8624" y="557122"/>
            <a:ext cx="9873842" cy="5376009"/>
          </a:xfrm>
        </p:spPr>
      </p:pic>
    </p:spTree>
    <p:extLst>
      <p:ext uri="{BB962C8B-B14F-4D97-AF65-F5344CB8AC3E}">
        <p14:creationId xmlns:p14="http://schemas.microsoft.com/office/powerpoint/2010/main" val="919823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DE8DD-684C-4004-812A-8BE1EC2A11EC}"/>
              </a:ext>
            </a:extLst>
          </p:cNvPr>
          <p:cNvSpPr>
            <a:spLocks noGrp="1"/>
          </p:cNvSpPr>
          <p:nvPr>
            <p:ph type="title"/>
          </p:nvPr>
        </p:nvSpPr>
        <p:spPr/>
        <p:txBody>
          <a:bodyPr/>
          <a:lstStyle/>
          <a:p>
            <a:endParaRPr lang="en-MY"/>
          </a:p>
        </p:txBody>
      </p:sp>
      <p:pic>
        <p:nvPicPr>
          <p:cNvPr id="5" name="Content Placeholder 4">
            <a:extLst>
              <a:ext uri="{FF2B5EF4-FFF2-40B4-BE49-F238E27FC236}">
                <a16:creationId xmlns:a16="http://schemas.microsoft.com/office/drawing/2014/main" id="{8B50A220-F3C1-4476-9503-A5DFB13985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9904" y="365125"/>
            <a:ext cx="10344900" cy="5578364"/>
          </a:xfrm>
        </p:spPr>
      </p:pic>
    </p:spTree>
    <p:extLst>
      <p:ext uri="{BB962C8B-B14F-4D97-AF65-F5344CB8AC3E}">
        <p14:creationId xmlns:p14="http://schemas.microsoft.com/office/powerpoint/2010/main" val="1845059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AD178-0F3A-4504-B8A4-3E504335B280}"/>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D938EE3F-7549-428E-A79D-71EF63ABB04C}"/>
              </a:ext>
            </a:extLst>
          </p:cNvPr>
          <p:cNvSpPr>
            <a:spLocks noGrp="1"/>
          </p:cNvSpPr>
          <p:nvPr>
            <p:ph idx="1"/>
          </p:nvPr>
        </p:nvSpPr>
        <p:spPr/>
        <p:txBody>
          <a:bodyPr/>
          <a:lstStyle/>
          <a:p>
            <a:endParaRPr lang="en-MY"/>
          </a:p>
        </p:txBody>
      </p:sp>
      <p:pic>
        <p:nvPicPr>
          <p:cNvPr id="4" name="Picture 3">
            <a:extLst>
              <a:ext uri="{FF2B5EF4-FFF2-40B4-BE49-F238E27FC236}">
                <a16:creationId xmlns:a16="http://schemas.microsoft.com/office/drawing/2014/main" id="{4F5259BF-610E-49C1-9975-3665E247A746}"/>
              </a:ext>
            </a:extLst>
          </p:cNvPr>
          <p:cNvPicPr>
            <a:picLocks noChangeAspect="1"/>
          </p:cNvPicPr>
          <p:nvPr/>
        </p:nvPicPr>
        <p:blipFill>
          <a:blip r:embed="rId2"/>
          <a:stretch>
            <a:fillRect/>
          </a:stretch>
        </p:blipFill>
        <p:spPr>
          <a:xfrm>
            <a:off x="553673" y="182562"/>
            <a:ext cx="10914077" cy="6492875"/>
          </a:xfrm>
          <a:prstGeom prst="rect">
            <a:avLst/>
          </a:prstGeom>
        </p:spPr>
      </p:pic>
    </p:spTree>
    <p:extLst>
      <p:ext uri="{BB962C8B-B14F-4D97-AF65-F5344CB8AC3E}">
        <p14:creationId xmlns:p14="http://schemas.microsoft.com/office/powerpoint/2010/main" val="1241904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309</Words>
  <Application>Microsoft Office PowerPoint</Application>
  <PresentationFormat>Widescreen</PresentationFormat>
  <Paragraphs>27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NexusSerif</vt:lpstr>
      <vt:lpstr>Arial</vt:lpstr>
      <vt:lpstr>Arial Black</vt:lpstr>
      <vt:lpstr>Calibri</vt:lpstr>
      <vt:lpstr>Calibri Light</vt:lpstr>
      <vt:lpstr>Office Theme</vt:lpstr>
      <vt:lpstr>Detecting TCP ACK storm attack: a state transition modelling approach Author: Neminath Hubballi, Jonathan Santini</vt:lpstr>
      <vt:lpstr>What is TCP ACK storm attack?</vt:lpstr>
      <vt:lpstr>PowerPoint Presentation</vt:lpstr>
      <vt:lpstr>Possible Defenses</vt:lpstr>
      <vt:lpstr> Use State Transition Machine(CCA) to detect ACK storm attack</vt:lpstr>
      <vt:lpstr>States</vt:lpstr>
      <vt:lpstr>PowerPoint Presentation</vt:lpstr>
      <vt:lpstr>PowerPoint Presentation</vt:lpstr>
      <vt:lpstr>PowerPoint Presentation</vt:lpstr>
      <vt:lpstr>Complexity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TCP ACK storm attack: a state transition modelling approach</dc:title>
  <dc:creator>Teong</dc:creator>
  <cp:lastModifiedBy>Teong</cp:lastModifiedBy>
  <cp:revision>19</cp:revision>
  <dcterms:created xsi:type="dcterms:W3CDTF">2020-11-12T01:15:26Z</dcterms:created>
  <dcterms:modified xsi:type="dcterms:W3CDTF">2020-11-12T07:02:54Z</dcterms:modified>
</cp:coreProperties>
</file>