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기본값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96EDC8E-FD94-4222-A568-6EDA3C51403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ko-K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ko-KR" sz="4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제목 텍스트의 서식을 편집하려면 클릭하십시오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.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ko-KR" sz="32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개요 텍스트의 서식을 편집하려면 클릭하십시오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2</a:t>
            </a:r>
            <a:r>
              <a:rPr b="0" lang="ko-KR" sz="28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3</a:t>
            </a:r>
            <a:r>
              <a:rPr b="0" lang="ko-KR" sz="2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4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5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6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7</a:t>
            </a:r>
            <a:r>
              <a:rPr b="0" lang="ko-KR" sz="20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번째 개요 수준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&lt;날짜/시간&gt;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&lt;바닥글&gt;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defRPr>
            </a:lvl1pPr>
          </a:lstStyle>
          <a:p>
            <a:pPr indent="0" algn="r">
              <a:buNone/>
            </a:pPr>
            <a:fld id="{7D76284D-40E1-4034-9DB6-3A3919DECBBB}" type="slidenum"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Noto Sans CJK KR"/>
              </a:rPr>
              <a:t>&lt;숫자&gt;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Noto Sans CJK KR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LibreOffice/25.2.6.2$Linux_X86_64 LibreOffice_project/40d1a0e1d5bdf1afaeae24d9ece32bbb00fa66a4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2025-10-23T00:47:37Z</dcterms:created>
  <dc:creator/>
  <dc:description/>
  <dc:language>ko-KR</dc:language>
  <cp:lastModifiedBy/>
  <cp:revision>0</cp:revision>
  <dc:subject/>
  <dc:title/>
</cp:coreProperties>
</file>