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036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6806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697377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0342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9638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244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43667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87375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91155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94614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59327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88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290B7E-2FD8-EFEE-5EAF-1171D1D0F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905" b="36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301D1E-832C-D119-51EC-322E9712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anchor="b">
            <a:normAutofit/>
          </a:bodyPr>
          <a:lstStyle/>
          <a:p>
            <a:pPr algn="l"/>
            <a:r>
              <a:rPr lang="fr-FR" sz="6000">
                <a:solidFill>
                  <a:srgbClr val="FFFFFF"/>
                </a:solidFill>
              </a:rPr>
              <a:t>Donjon d’Edthos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E20DBB-0374-62C9-15EF-E951E37C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228727"/>
            <a:ext cx="7207683" cy="891941"/>
          </a:xfrm>
        </p:spPr>
        <p:txBody>
          <a:bodyPr anchor="t">
            <a:normAutofit/>
          </a:bodyPr>
          <a:lstStyle/>
          <a:p>
            <a:pPr algn="l"/>
            <a:r>
              <a:rPr lang="fr-FR" sz="2200">
                <a:solidFill>
                  <a:srgbClr val="FFFFFF"/>
                </a:solidFill>
              </a:rPr>
              <a:t>Conte du retour de la Forteresse des Immortels</a:t>
            </a:r>
          </a:p>
        </p:txBody>
      </p:sp>
    </p:spTree>
    <p:extLst>
      <p:ext uri="{BB962C8B-B14F-4D97-AF65-F5344CB8AC3E}">
        <p14:creationId xmlns:p14="http://schemas.microsoft.com/office/powerpoint/2010/main" val="191269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ise en bois isolée">
            <a:extLst>
              <a:ext uri="{FF2B5EF4-FFF2-40B4-BE49-F238E27FC236}">
                <a16:creationId xmlns:a16="http://schemas.microsoft.com/office/drawing/2014/main" id="{0D6985ED-25D3-543F-E606-10C5E3A2B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076BE3-355B-1C38-E271-1FE36AA0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068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Carte : La Taverne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44AE7-9B04-FCF7-8A46-4EC1C45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Description Rapide</a:t>
            </a:r>
          </a:p>
          <a:p>
            <a:pPr lvl="1"/>
            <a:r>
              <a:rPr lang="fr-FR">
                <a:solidFill>
                  <a:schemeClr val="bg1"/>
                </a:solidFill>
              </a:rPr>
              <a:t>La taverne est le hub d’accueil.</a:t>
            </a:r>
          </a:p>
          <a:p>
            <a:pPr lvl="1"/>
            <a:r>
              <a:rPr lang="fr-FR">
                <a:solidFill>
                  <a:schemeClr val="bg1"/>
                </a:solidFill>
              </a:rPr>
              <a:t>Sol en bois, meubles en chêne</a:t>
            </a:r>
          </a:p>
          <a:p>
            <a:pPr lvl="1"/>
            <a:r>
              <a:rPr lang="fr-FR">
                <a:solidFill>
                  <a:schemeClr val="bg1"/>
                </a:solidFill>
              </a:rPr>
              <a:t>Un Miroir</a:t>
            </a:r>
          </a:p>
          <a:p>
            <a:pPr lvl="1"/>
            <a:r>
              <a:rPr lang="fr-FR">
                <a:solidFill>
                  <a:schemeClr val="bg1"/>
                </a:solidFill>
              </a:rPr>
              <a:t>Un Tavernier</a:t>
            </a:r>
          </a:p>
          <a:p>
            <a:r>
              <a:rPr lang="fr-FR">
                <a:solidFill>
                  <a:schemeClr val="bg1"/>
                </a:solidFill>
              </a:rPr>
              <a:t>Fonctionnalités</a:t>
            </a:r>
          </a:p>
          <a:p>
            <a:pPr lvl="1"/>
            <a:r>
              <a:rPr lang="fr-FR">
                <a:solidFill>
                  <a:schemeClr val="bg1"/>
                </a:solidFill>
              </a:rPr>
              <a:t>Le joueur va créer son personnage depuis le Miroir</a:t>
            </a:r>
          </a:p>
          <a:p>
            <a:pPr lvl="1"/>
            <a:r>
              <a:rPr lang="fr-FR">
                <a:solidFill>
                  <a:schemeClr val="bg1"/>
                </a:solidFill>
              </a:rPr>
              <a:t>Le joueur va recevoir l’explication de l’histoire par le Tavernier</a:t>
            </a:r>
          </a:p>
        </p:txBody>
      </p:sp>
    </p:spTree>
    <p:extLst>
      <p:ext uri="{BB962C8B-B14F-4D97-AF65-F5344CB8AC3E}">
        <p14:creationId xmlns:p14="http://schemas.microsoft.com/office/powerpoint/2010/main" val="1495073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98AE9-E0DE-B7C8-A6BD-32CF330A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5960"/>
          </a:xfrm>
        </p:spPr>
        <p:txBody>
          <a:bodyPr>
            <a:normAutofit fontScale="90000"/>
          </a:bodyPr>
          <a:lstStyle/>
          <a:p>
            <a:r>
              <a:rPr lang="fr-FR" dirty="0"/>
              <a:t>Taverne : Cas d’utilisations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51FBDDA-5AC9-CA40-CD00-BC7D5D567B59}"/>
              </a:ext>
            </a:extLst>
          </p:cNvPr>
          <p:cNvSpPr/>
          <p:nvPr/>
        </p:nvSpPr>
        <p:spPr>
          <a:xfrm>
            <a:off x="2077375" y="2270464"/>
            <a:ext cx="2201661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Parler au Tavernier</a:t>
            </a:r>
          </a:p>
        </p:txBody>
      </p:sp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34804B1E-98C2-0497-D061-45A582C1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10" y="2643327"/>
            <a:ext cx="914400" cy="9144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5BF53C5-EAFF-D6CB-8B6D-2D97DE12AD67}"/>
              </a:ext>
            </a:extLst>
          </p:cNvPr>
          <p:cNvSpPr/>
          <p:nvPr/>
        </p:nvSpPr>
        <p:spPr>
          <a:xfrm>
            <a:off x="5186040" y="2156533"/>
            <a:ext cx="253753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Apprendre l’histoire du Donjon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9E1DA8-98DC-EA43-F344-1F71C324B500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279036" y="2572305"/>
            <a:ext cx="907004" cy="41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5145569-2C37-EE14-FB11-4FDE34CDA0B8}"/>
              </a:ext>
            </a:extLst>
          </p:cNvPr>
          <p:cNvSpPr txBox="1"/>
          <p:nvPr/>
        </p:nvSpPr>
        <p:spPr>
          <a:xfrm>
            <a:off x="4359676" y="2331409"/>
            <a:ext cx="745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Include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CFB604-CA54-A3D7-7B22-D289C228D08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1102310" y="2572305"/>
            <a:ext cx="975065" cy="528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99AB54D1-6A35-0C42-8522-A162AC6AA746}"/>
              </a:ext>
            </a:extLst>
          </p:cNvPr>
          <p:cNvSpPr/>
          <p:nvPr/>
        </p:nvSpPr>
        <p:spPr>
          <a:xfrm>
            <a:off x="2077374" y="3494716"/>
            <a:ext cx="2201661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Utiliser le Miroir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8F1EFB4-C211-46B2-72E4-32A01ADC624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1102310" y="3100527"/>
            <a:ext cx="975064" cy="696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61A3B0B1-35EA-32FD-DE13-9B3B0E4E6CC2}"/>
              </a:ext>
            </a:extLst>
          </p:cNvPr>
          <p:cNvSpPr/>
          <p:nvPr/>
        </p:nvSpPr>
        <p:spPr>
          <a:xfrm>
            <a:off x="5105400" y="3486705"/>
            <a:ext cx="2201661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Changer d’apparence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B4808C-F6E6-B704-73CF-A21FF4472298}"/>
              </a:ext>
            </a:extLst>
          </p:cNvPr>
          <p:cNvSpPr txBox="1"/>
          <p:nvPr/>
        </p:nvSpPr>
        <p:spPr>
          <a:xfrm>
            <a:off x="4359676" y="3514438"/>
            <a:ext cx="745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Include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A061D32-DB75-6591-E38C-1808C1B73D72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279035" y="3788546"/>
            <a:ext cx="826365" cy="8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7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44DDA-15DB-C635-2664-1735CEB3BF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1657" y="1108379"/>
            <a:ext cx="9692640" cy="5364777"/>
          </a:xfrm>
          <a:prstGeom prst="rect">
            <a:avLst/>
          </a:prstGeom>
          <a:ln w="76200">
            <a:solidFill>
              <a:schemeClr val="tx1">
                <a:alpha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65F957-FA5B-5E10-C346-33F6BCC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6294"/>
          </a:xfrm>
        </p:spPr>
        <p:txBody>
          <a:bodyPr>
            <a:normAutofit fontScale="90000"/>
          </a:bodyPr>
          <a:lstStyle/>
          <a:p>
            <a:r>
              <a:rPr lang="fr-FR" dirty="0"/>
              <a:t>Taverne : Wireframe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5C1CC4C-803C-6106-8001-4924BD3CFC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71329" y="2896341"/>
            <a:ext cx="1445818" cy="1373820"/>
            <a:chOff x="1776155" y="2881914"/>
            <a:chExt cx="1445818" cy="137382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3F09AF2-5A93-B435-D88F-6F9C4EB849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76155" y="3382392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1A48870-A0CA-AC63-06A3-3145228F9E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8396" y="3253666"/>
              <a:ext cx="701336" cy="630316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E5FE6E0-1E35-55F7-0811-059956A8F4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37888" y="3382392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223F3BA-7446-AF8D-E4DA-ADC643B9CC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7020" y="3949455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EA84D4F-6369-A605-7F20-56503296BB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7020" y="2881914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EB79C68-A3CB-E5AD-9B43-9BEB112DA9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73091" y="1579783"/>
            <a:ext cx="1445818" cy="1373820"/>
            <a:chOff x="1776155" y="2881914"/>
            <a:chExt cx="1445818" cy="137382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0DA9FD7-D6C4-0101-078C-037BB823E98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76155" y="3382392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C9BEAC13-2516-1E04-7FAE-3EB4AAC787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8396" y="3253666"/>
              <a:ext cx="701336" cy="630316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847A554-6F35-F9EB-5F27-D1D5A671A5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37888" y="3382392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702E307-34BE-CD52-31C9-D1A5874A84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7020" y="3949455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B5A7BF4-595D-6536-77A2-BDAAC3EDD6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7020" y="2881914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 : avec coin rogné 16">
            <a:extLst>
              <a:ext uri="{FF2B5EF4-FFF2-40B4-BE49-F238E27FC236}">
                <a16:creationId xmlns:a16="http://schemas.microsoft.com/office/drawing/2014/main" id="{702CA4E8-294E-FC10-F4E1-2BF50BF617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-435574" y="2774272"/>
            <a:ext cx="3483932" cy="284086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Homme avec un remplissage uni">
            <a:extLst>
              <a:ext uri="{FF2B5EF4-FFF2-40B4-BE49-F238E27FC236}">
                <a16:creationId xmlns:a16="http://schemas.microsoft.com/office/drawing/2014/main" id="{32418A66-0C08-1C5E-1953-B8CF2B9A8F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61" y="1392265"/>
            <a:ext cx="681314" cy="681314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900604A-E3D5-8C85-CD6D-C03F9F7B45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13263" y="4124790"/>
            <a:ext cx="1445818" cy="1373820"/>
            <a:chOff x="1776155" y="2881914"/>
            <a:chExt cx="1445818" cy="137382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CB077F1-BE55-82B3-B935-F29B0D8825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76155" y="3382392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388EDF0-6EFE-7235-1E6B-DF34553B30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48396" y="3253666"/>
              <a:ext cx="701336" cy="630316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90C7956-EF73-E126-5EBB-9B63EBB572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37888" y="3382392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B4AC9C4-F206-FF00-B227-A98033D794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7020" y="3949455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A86A539-BD2C-8D57-03D1-C4BF2205E7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57020" y="2881914"/>
              <a:ext cx="284085" cy="30627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277C6168-BE1F-45BE-80EF-52163FF02C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9559" y="1198486"/>
            <a:ext cx="701337" cy="10919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3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76BE3-355B-1C38-E271-1FE36AA0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7417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Formulaire: Création de Personnage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44AE7-9B04-FCF7-8A46-4EC1C45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/>
              <a:t>Description Rapide</a:t>
            </a:r>
          </a:p>
          <a:p>
            <a:pPr lvl="1"/>
            <a:r>
              <a:rPr lang="fr-FR" dirty="0"/>
              <a:t>Fenêtre Popup</a:t>
            </a:r>
          </a:p>
          <a:p>
            <a:r>
              <a:rPr lang="fr-FR" dirty="0"/>
              <a:t>Fonctionnalités</a:t>
            </a:r>
          </a:p>
          <a:p>
            <a:pPr lvl="1"/>
            <a:r>
              <a:rPr lang="fr-FR" dirty="0"/>
              <a:t>Le joueur va choisir son Nom</a:t>
            </a:r>
          </a:p>
          <a:p>
            <a:pPr lvl="1"/>
            <a:r>
              <a:rPr lang="fr-FR" dirty="0"/>
              <a:t>Création d’un Profil Joueur</a:t>
            </a:r>
          </a:p>
          <a:p>
            <a:pPr lvl="1"/>
            <a:r>
              <a:rPr lang="fr-FR" dirty="0"/>
              <a:t>Récupération d’un Profil Joueur</a:t>
            </a:r>
          </a:p>
          <a:p>
            <a:pPr lvl="1"/>
            <a:r>
              <a:rPr lang="fr-FR" dirty="0"/>
              <a:t>Choix d’apparence</a:t>
            </a:r>
          </a:p>
          <a:p>
            <a:pPr lvl="2"/>
            <a:r>
              <a:rPr lang="fr-FR" dirty="0"/>
              <a:t>Homme/Femme</a:t>
            </a:r>
          </a:p>
          <a:p>
            <a:pPr lvl="2"/>
            <a:r>
              <a:rPr lang="fr-FR" dirty="0"/>
              <a:t>À venir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76BE3-355B-1C38-E271-1FE36AA0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5177"/>
          </a:xfrm>
        </p:spPr>
        <p:txBody>
          <a:bodyPr>
            <a:normAutofit/>
          </a:bodyPr>
          <a:lstStyle/>
          <a:p>
            <a:r>
              <a:rPr lang="fr-FR" dirty="0"/>
              <a:t>Création de Personnage :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44AE7-9B04-FCF7-8A46-4EC1C45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/>
              <a:t>Profil Joueur</a:t>
            </a:r>
          </a:p>
          <a:p>
            <a:pPr lvl="1"/>
            <a:r>
              <a:rPr lang="fr-FR" dirty="0"/>
              <a:t>Nom</a:t>
            </a:r>
          </a:p>
          <a:p>
            <a:pPr lvl="1"/>
            <a:r>
              <a:rPr lang="fr-FR" dirty="0"/>
              <a:t>Skin</a:t>
            </a:r>
          </a:p>
          <a:p>
            <a:pPr lvl="1"/>
            <a:r>
              <a:rPr lang="fr-FR" dirty="0"/>
              <a:t>Sexe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53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41</TotalTime>
  <Words>116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Vue</vt:lpstr>
      <vt:lpstr>Donjon d’Edthos</vt:lpstr>
      <vt:lpstr>Carte : La Taverne</vt:lpstr>
      <vt:lpstr>Taverne : Cas d’utilisations</vt:lpstr>
      <vt:lpstr>Taverne : Wireframe</vt:lpstr>
      <vt:lpstr>Formulaire: Création de Personnage</vt:lpstr>
      <vt:lpstr>Création de Personnage :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Donjon d’Edthos</dc:title>
  <dc:creator>vonkuro@gmail.com</dc:creator>
  <cp:lastModifiedBy>vonkuro@gmail.com</cp:lastModifiedBy>
  <cp:revision>8</cp:revision>
  <dcterms:created xsi:type="dcterms:W3CDTF">2023-07-21T15:02:10Z</dcterms:created>
  <dcterms:modified xsi:type="dcterms:W3CDTF">2023-07-21T16:02:19Z</dcterms:modified>
</cp:coreProperties>
</file>