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sldIdLst>
    <p:sldId id="263" r:id="rId2"/>
    <p:sldId id="270" r:id="rId3"/>
    <p:sldId id="256" r:id="rId4"/>
    <p:sldId id="259" r:id="rId5"/>
    <p:sldId id="262" r:id="rId6"/>
    <p:sldId id="266" r:id="rId7"/>
    <p:sldId id="267" r:id="rId8"/>
    <p:sldId id="268" r:id="rId9"/>
    <p:sldId id="269" r:id="rId10"/>
    <p:sldId id="258" r:id="rId11"/>
    <p:sldId id="257" r:id="rId12"/>
    <p:sldId id="261" r:id="rId13"/>
    <p:sldId id="260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Chrloropleth</a:t>
            </a:r>
            <a:r>
              <a:rPr lang="en-US" sz="1200" dirty="0"/>
              <a:t>, Boundaries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884BB-DF9A-A443-8681-D082BDBD51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6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8A2D722-1056-3A4E-BCD6-C0C8D9D5557A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8362483-F6E6-7A47-AA86-45D34A51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C15A9B-ECF6-DB49-8D75-DA5E9ABB0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E70207-280E-624F-B36B-A7853B139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E6AB5-6179-D845-B0A1-A2EACCDEB7B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2198" y="531373"/>
            <a:ext cx="10322804" cy="5692775"/>
          </a:xfrm>
        </p:spPr>
      </p:pic>
    </p:spTree>
    <p:extLst>
      <p:ext uri="{BB962C8B-B14F-4D97-AF65-F5344CB8AC3E}">
        <p14:creationId xmlns:p14="http://schemas.microsoft.com/office/powerpoint/2010/main" val="103971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DD87-6178-9E44-94CA-E27F2147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DEB7-806D-6844-BC3C-B293CB72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Wine_Reviews.csv</a:t>
            </a:r>
            <a:endParaRPr lang="en-US" sz="2800" dirty="0"/>
          </a:p>
          <a:p>
            <a:r>
              <a:rPr lang="en-US" sz="2800" dirty="0" err="1"/>
              <a:t>GeoJSONs</a:t>
            </a:r>
            <a:r>
              <a:rPr lang="en-US" sz="2800" dirty="0"/>
              <a:t> by Country</a:t>
            </a:r>
          </a:p>
          <a:p>
            <a:r>
              <a:rPr lang="en-US" sz="2800" dirty="0" err="1"/>
              <a:t>GeoJSONS</a:t>
            </a:r>
            <a:r>
              <a:rPr lang="en-US" sz="2800" dirty="0"/>
              <a:t> by States</a:t>
            </a:r>
          </a:p>
        </p:txBody>
      </p:sp>
    </p:spTree>
    <p:extLst>
      <p:ext uri="{BB962C8B-B14F-4D97-AF65-F5344CB8AC3E}">
        <p14:creationId xmlns:p14="http://schemas.microsoft.com/office/powerpoint/2010/main" val="239332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0DF4-9654-424C-A79B-D4150023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D4F2-A7CE-B44F-BD18-901F89F7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Merged the two </a:t>
            </a:r>
            <a:r>
              <a:rPr lang="en-US" sz="2800" dirty="0" err="1"/>
              <a:t>GeoJSONs</a:t>
            </a:r>
            <a:r>
              <a:rPr lang="en-US" sz="2800" dirty="0"/>
              <a:t> to include state detail for the US</a:t>
            </a:r>
          </a:p>
          <a:p>
            <a:pPr fontAlgn="base"/>
            <a:r>
              <a:rPr lang="en-US" sz="2800" dirty="0"/>
              <a:t>Consolidated blends into two category</a:t>
            </a:r>
          </a:p>
          <a:p>
            <a:pPr fontAlgn="base"/>
            <a:r>
              <a:rPr lang="en-US" sz="2800" dirty="0"/>
              <a:t>Drop outlier wine prices over $300 from dataset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889D-806C-714A-A7E4-08E80136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F6EA-F93D-4B41-ADDE-07F129C7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Incorporating all Technologies </a:t>
            </a:r>
          </a:p>
          <a:p>
            <a:pPr lvl="1"/>
            <a:r>
              <a:rPr lang="en-US" sz="2800" dirty="0"/>
              <a:t>JS, Python, SQL, Flask</a:t>
            </a:r>
          </a:p>
          <a:p>
            <a:r>
              <a:rPr lang="en-US" sz="2800" dirty="0"/>
              <a:t>Merging/Iterating the JSONS files </a:t>
            </a:r>
            <a:endParaRPr lang="en-US" sz="2600" dirty="0"/>
          </a:p>
          <a:p>
            <a:pPr lvl="1"/>
            <a:r>
              <a:rPr lang="en-US" sz="2800" dirty="0"/>
              <a:t>Country == Province == State</a:t>
            </a:r>
          </a:p>
          <a:p>
            <a:pPr lvl="1"/>
            <a:r>
              <a:rPr lang="en-US" sz="2800" dirty="0"/>
              <a:t>State level detail was important (US Sampling)</a:t>
            </a:r>
          </a:p>
        </p:txBody>
      </p:sp>
    </p:spTree>
    <p:extLst>
      <p:ext uri="{BB962C8B-B14F-4D97-AF65-F5344CB8AC3E}">
        <p14:creationId xmlns:p14="http://schemas.microsoft.com/office/powerpoint/2010/main" val="66218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5160-CD6D-C642-B686-AD512CC0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AA01-05E2-C649-A0E2-70389B37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based magazine with more focus on US producers </a:t>
            </a:r>
          </a:p>
          <a:p>
            <a:r>
              <a:rPr lang="en-US" sz="2800" dirty="0"/>
              <a:t>No clear correlation between Price/Region</a:t>
            </a:r>
          </a:p>
          <a:p>
            <a:pPr lvl="1"/>
            <a:r>
              <a:rPr lang="en-US" sz="2600" dirty="0"/>
              <a:t>No correlation between price &amp; points</a:t>
            </a:r>
          </a:p>
          <a:p>
            <a:r>
              <a:rPr lang="en-US" sz="2800" dirty="0"/>
              <a:t>No best reviewers</a:t>
            </a:r>
          </a:p>
          <a:p>
            <a:r>
              <a:rPr lang="en-US" sz="2800" dirty="0"/>
              <a:t>Didn’t utilize full scale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68834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58B3-0B0B-634F-BAA4-68E11007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WebSite</a:t>
            </a:r>
            <a:r>
              <a:rPr lang="en-US" dirty="0"/>
              <a:t>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DF1D-D0B8-5E46-AF50-216C1D62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6524-4129-0446-971A-AA574383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4A9B-F170-0045-AB71-C7EC656E7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479" y="2278062"/>
            <a:ext cx="4529137" cy="3594100"/>
          </a:xfrm>
        </p:spPr>
      </p:pic>
    </p:spTree>
    <p:extLst>
      <p:ext uri="{BB962C8B-B14F-4D97-AF65-F5344CB8AC3E}">
        <p14:creationId xmlns:p14="http://schemas.microsoft.com/office/powerpoint/2010/main" val="42798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9537-9C79-2E48-B7E0-78D80D4A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0472-E0BD-3549-9C6D-CC9F9928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earliest remnants of wine were discovered in Iran dating back to the Neolithic period (8500-4000 B.C.)</a:t>
            </a:r>
          </a:p>
          <a:p>
            <a:r>
              <a:rPr lang="en-US" sz="2800" dirty="0"/>
              <a:t>Native yeasts accidentally came in contact with grapes stored in containers</a:t>
            </a:r>
          </a:p>
        </p:txBody>
      </p:sp>
    </p:spTree>
    <p:extLst>
      <p:ext uri="{BB962C8B-B14F-4D97-AF65-F5344CB8AC3E}">
        <p14:creationId xmlns:p14="http://schemas.microsoft.com/office/powerpoint/2010/main" val="12997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F87-FA82-7A4F-A768-8853B293F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0BBE-C0D6-604F-A0B1-0452977E4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Stephanie, Chris, </a:t>
            </a:r>
            <a:r>
              <a:rPr lang="en-US" dirty="0" err="1"/>
              <a:t>Yadi</a:t>
            </a:r>
            <a:r>
              <a:rPr lang="en-US" dirty="0"/>
              <a:t> &amp; Miko</a:t>
            </a:r>
          </a:p>
        </p:txBody>
      </p:sp>
    </p:spTree>
    <p:extLst>
      <p:ext uri="{BB962C8B-B14F-4D97-AF65-F5344CB8AC3E}">
        <p14:creationId xmlns:p14="http://schemas.microsoft.com/office/powerpoint/2010/main" val="38580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3081-173B-1D4A-9483-C7CC89D6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2CBF-5885-6B48-883E-77C71BFE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Why?</a:t>
            </a:r>
          </a:p>
          <a:p>
            <a:pPr lvl="1"/>
            <a:r>
              <a:rPr lang="en-US" sz="2800" dirty="0"/>
              <a:t>Geo-spatial Mapping</a:t>
            </a:r>
          </a:p>
          <a:p>
            <a:pPr lvl="1"/>
            <a:r>
              <a:rPr lang="en-US" sz="2800" dirty="0"/>
              <a:t>Creative potential for visualizations</a:t>
            </a:r>
          </a:p>
          <a:p>
            <a:pPr lvl="1"/>
            <a:r>
              <a:rPr lang="en-US" sz="2800" dirty="0"/>
              <a:t>WINE!</a:t>
            </a:r>
          </a:p>
        </p:txBody>
      </p:sp>
    </p:spTree>
    <p:extLst>
      <p:ext uri="{BB962C8B-B14F-4D97-AF65-F5344CB8AC3E}">
        <p14:creationId xmlns:p14="http://schemas.microsoft.com/office/powerpoint/2010/main" val="274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14A-83F1-0B45-BB30-2359CBB1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52D2-80CC-634F-891B-4F213042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Choropleth Map of Wine Reviews Density</a:t>
            </a:r>
          </a:p>
          <a:p>
            <a:r>
              <a:rPr lang="en-US" sz="2800" dirty="0"/>
              <a:t>Multi-Axis Scatter Plot of Wine Scores</a:t>
            </a:r>
          </a:p>
          <a:p>
            <a:r>
              <a:rPr lang="en-US" sz="2800" dirty="0"/>
              <a:t>SQLite Database/API Flask</a:t>
            </a:r>
          </a:p>
          <a:p>
            <a:r>
              <a:rPr lang="en-US" sz="2800" dirty="0"/>
              <a:t>Box Plot Visualization of Reviewers’ Scores</a:t>
            </a:r>
          </a:p>
        </p:txBody>
      </p:sp>
    </p:spTree>
    <p:extLst>
      <p:ext uri="{BB962C8B-B14F-4D97-AF65-F5344CB8AC3E}">
        <p14:creationId xmlns:p14="http://schemas.microsoft.com/office/powerpoint/2010/main" val="5078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3DF-D544-194E-B66F-24DDF504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Choropleth Map of Wine Reviews Density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1304F-3994-BA4B-8D5A-F7F9FBDE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96" y="2120900"/>
            <a:ext cx="9054957" cy="4051300"/>
          </a:xfrm>
        </p:spPr>
      </p:pic>
    </p:spTree>
    <p:extLst>
      <p:ext uri="{BB962C8B-B14F-4D97-AF65-F5344CB8AC3E}">
        <p14:creationId xmlns:p14="http://schemas.microsoft.com/office/powerpoint/2010/main" val="35488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CA6-9A92-D34C-BC0C-1E9E52F5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Multi-Axis Scatter Plot of Wine Scores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10544-A612-FA47-9401-B5D9A85E2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67" y="2120900"/>
            <a:ext cx="8876215" cy="4051300"/>
          </a:xfrm>
        </p:spPr>
      </p:pic>
    </p:spTree>
    <p:extLst>
      <p:ext uri="{BB962C8B-B14F-4D97-AF65-F5344CB8AC3E}">
        <p14:creationId xmlns:p14="http://schemas.microsoft.com/office/powerpoint/2010/main" val="110449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F59A-EC1F-EF48-B8D1-7E95C64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Database/API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D320C-390D-2E42-BD0C-57E095BE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9660065" cy="4051300"/>
          </a:xfrm>
        </p:spPr>
      </p:pic>
    </p:spTree>
    <p:extLst>
      <p:ext uri="{BB962C8B-B14F-4D97-AF65-F5344CB8AC3E}">
        <p14:creationId xmlns:p14="http://schemas.microsoft.com/office/powerpoint/2010/main" val="10300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97E2-7B35-314A-AE3F-36DBB565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95759"/>
            <a:ext cx="10058400" cy="17524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Box Plot Visualization of Reviewers’ Scores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E723F-74DF-6B43-B2DA-B3750FB4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985964"/>
            <a:ext cx="10058400" cy="3903558"/>
          </a:xfrm>
        </p:spPr>
      </p:pic>
    </p:spTree>
    <p:extLst>
      <p:ext uri="{BB962C8B-B14F-4D97-AF65-F5344CB8AC3E}">
        <p14:creationId xmlns:p14="http://schemas.microsoft.com/office/powerpoint/2010/main" val="53247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{A2E22980-544E-F04F-837F-5A526A8BDEE5}tf10001070</Template>
  <TotalTime>2249</TotalTime>
  <Words>215</Words>
  <Application>Microsoft Macintosh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Fun Facts:</vt:lpstr>
      <vt:lpstr>Wine Reviews</vt:lpstr>
      <vt:lpstr>Theme</vt:lpstr>
      <vt:lpstr>Features</vt:lpstr>
      <vt:lpstr>Choropleth Map of Wine Reviews Density </vt:lpstr>
      <vt:lpstr>Multi-Axis Scatter Plot of Wine Scores </vt:lpstr>
      <vt:lpstr>SQLite Database/API Flask</vt:lpstr>
      <vt:lpstr>Box Plot Visualization of Reviewers’ Scores </vt:lpstr>
      <vt:lpstr>Sources</vt:lpstr>
      <vt:lpstr>Data Engineering Process</vt:lpstr>
      <vt:lpstr>Challenges</vt:lpstr>
      <vt:lpstr>Biases</vt:lpstr>
      <vt:lpstr>WebSite preview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</dc:title>
  <dc:creator>Miko Laforteza</dc:creator>
  <cp:lastModifiedBy>Miko Laforteza</cp:lastModifiedBy>
  <cp:revision>18</cp:revision>
  <dcterms:created xsi:type="dcterms:W3CDTF">2018-08-24T00:31:54Z</dcterms:created>
  <dcterms:modified xsi:type="dcterms:W3CDTF">2018-08-25T14:26:04Z</dcterms:modified>
</cp:coreProperties>
</file>