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85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365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63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27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59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352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78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590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82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616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953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76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6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73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72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3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D7F9-08C4-4834-A4F6-BC1625801E4A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5C03DE-967C-49C1-AA9B-84D3F3B80E3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8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0A69-4EE3-4074-8366-4053DED81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 HDB price prediction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6C33E-A25E-48F0-AAE8-70050257A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Yap Yeong Cherng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556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A996-58ED-40B6-9075-8925D280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/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D449-5C8F-4B2E-9C57-372DDDF9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15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Does HDB resale price follow an increasing trend ? </a:t>
            </a:r>
          </a:p>
          <a:p>
            <a:r>
              <a:rPr lang="en-US" dirty="0"/>
              <a:t>Can we predict this trend ?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sz="1200" dirty="0"/>
              <a:t>Dataset: </a:t>
            </a:r>
            <a:r>
              <a:rPr lang="en-SG" sz="1200" dirty="0" err="1"/>
              <a:t>HDB_Resale_prices</a:t>
            </a:r>
            <a:r>
              <a:rPr lang="en-SG" sz="1200" dirty="0"/>
              <a:t> 2017-2021aug</a:t>
            </a:r>
          </a:p>
          <a:p>
            <a:r>
              <a:rPr lang="en-SG" sz="1200" dirty="0"/>
              <a:t>Kaggle: https://www.kaggle.com/laifookfatt/hdb-resale-prices-20172021aug/version/1?select=resale-flat-prices-based-on-registration-date-from-jan-2017-onwards.csv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0932E-7B00-4D5F-94C8-F050EA15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89" y="3279663"/>
            <a:ext cx="3031123" cy="2323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932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A89A20-728B-4485-867C-AE44B25A7813}"/>
              </a:ext>
            </a:extLst>
          </p:cNvPr>
          <p:cNvSpPr/>
          <p:nvPr/>
        </p:nvSpPr>
        <p:spPr>
          <a:xfrm>
            <a:off x="4873842" y="3790766"/>
            <a:ext cx="140008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3AEA5EA-4B54-480F-97B6-3DE864CD6CE2}"/>
              </a:ext>
            </a:extLst>
          </p:cNvPr>
          <p:cNvSpPr/>
          <p:nvPr/>
        </p:nvSpPr>
        <p:spPr>
          <a:xfrm>
            <a:off x="4607511" y="4714043"/>
            <a:ext cx="679512" cy="2840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6917A-0D8E-46AF-A068-EC45652F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50E9E-FB90-4ABA-A7CD-5B59D425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395378"/>
            <a:ext cx="9720262" cy="22574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0D26DF-5E83-4C78-9D1C-50F4524E46FC}"/>
              </a:ext>
            </a:extLst>
          </p:cNvPr>
          <p:cNvSpPr/>
          <p:nvPr/>
        </p:nvSpPr>
        <p:spPr>
          <a:xfrm>
            <a:off x="2484223" y="1452543"/>
            <a:ext cx="1271031" cy="2143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F766D-135E-4A6E-892B-24916450F7F3}"/>
              </a:ext>
            </a:extLst>
          </p:cNvPr>
          <p:cNvSpPr/>
          <p:nvPr/>
        </p:nvSpPr>
        <p:spPr>
          <a:xfrm>
            <a:off x="5287023" y="1452544"/>
            <a:ext cx="785673" cy="2143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976B0-5396-4573-9654-09C4A3CC98F5}"/>
              </a:ext>
            </a:extLst>
          </p:cNvPr>
          <p:cNvSpPr/>
          <p:nvPr/>
        </p:nvSpPr>
        <p:spPr>
          <a:xfrm>
            <a:off x="7223835" y="1452543"/>
            <a:ext cx="2150984" cy="2143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6BD2A6-34DA-4AC9-8FD3-1FE328B2577A}"/>
              </a:ext>
            </a:extLst>
          </p:cNvPr>
          <p:cNvSpPr/>
          <p:nvPr/>
        </p:nvSpPr>
        <p:spPr>
          <a:xfrm>
            <a:off x="1944210" y="1452542"/>
            <a:ext cx="495601" cy="21431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A5704F-07E7-4E22-A846-D7A88C1CC8F8}"/>
              </a:ext>
            </a:extLst>
          </p:cNvPr>
          <p:cNvSpPr/>
          <p:nvPr/>
        </p:nvSpPr>
        <p:spPr>
          <a:xfrm>
            <a:off x="9426540" y="1452542"/>
            <a:ext cx="1046150" cy="21431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75A5E28-858A-48E5-8159-7AF10D85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725" y="4180280"/>
            <a:ext cx="2335392" cy="621438"/>
          </a:xfrm>
        </p:spPr>
        <p:txBody>
          <a:bodyPr>
            <a:normAutofit/>
          </a:bodyPr>
          <a:lstStyle/>
          <a:p>
            <a:r>
              <a:rPr lang="en-US" dirty="0"/>
              <a:t>Encoding test 1</a:t>
            </a:r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48AC6F-D409-44C4-99D1-E245C67A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20" y="4548169"/>
            <a:ext cx="3232507" cy="1557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A313CF-1FD0-4C3D-89BB-98500A229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834" y="4551056"/>
            <a:ext cx="6591346" cy="1497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4B3A5C4-EE9A-4CEF-9218-89FA754E2AD5}"/>
              </a:ext>
            </a:extLst>
          </p:cNvPr>
          <p:cNvSpPr txBox="1">
            <a:spLocks/>
          </p:cNvSpPr>
          <p:nvPr/>
        </p:nvSpPr>
        <p:spPr>
          <a:xfrm>
            <a:off x="7223835" y="4189156"/>
            <a:ext cx="2335392" cy="62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Encoding test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885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8247-F44A-4020-BA8D-3A503D11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0A4D-2BD4-4C19-972C-9EAF7F26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Forward Feature Selection used to determine the best R2 Scores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14D84A-97DA-4EBE-A25C-84CB9A3F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63" y="3014619"/>
            <a:ext cx="4891087" cy="737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643EC6-D228-4D54-86B7-413E960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157" y="3032413"/>
            <a:ext cx="4480455" cy="3619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2162B4-1182-49FB-B700-32F5153F2F99}"/>
              </a:ext>
            </a:extLst>
          </p:cNvPr>
          <p:cNvSpPr txBox="1">
            <a:spLocks/>
          </p:cNvSpPr>
          <p:nvPr/>
        </p:nvSpPr>
        <p:spPr>
          <a:xfrm>
            <a:off x="2589211" y="2703900"/>
            <a:ext cx="2444427" cy="62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Encoding test 1</a:t>
            </a:r>
            <a:endParaRPr lang="en-SG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7638B80-C971-491B-9144-50A08C934615}"/>
              </a:ext>
            </a:extLst>
          </p:cNvPr>
          <p:cNvSpPr txBox="1">
            <a:spLocks/>
          </p:cNvSpPr>
          <p:nvPr/>
        </p:nvSpPr>
        <p:spPr>
          <a:xfrm>
            <a:off x="8239694" y="2721694"/>
            <a:ext cx="2786372" cy="62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Encoding test 2</a:t>
            </a:r>
            <a:endParaRPr lang="en-SG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39D0D27-5C6A-4A9E-AD20-8E4749475552}"/>
              </a:ext>
            </a:extLst>
          </p:cNvPr>
          <p:cNvSpPr/>
          <p:nvPr/>
        </p:nvSpPr>
        <p:spPr>
          <a:xfrm>
            <a:off x="1437449" y="5687882"/>
            <a:ext cx="275894" cy="284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21F75A-D65C-4B36-B8F0-BCCD83DD9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014" y="5201228"/>
            <a:ext cx="3914775" cy="866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35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3FDC-3B9E-4765-9BD1-D0745D43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Fitting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E7DB-B5E7-40C1-B0B2-85904AAD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Ridge Regression</a:t>
            </a:r>
          </a:p>
          <a:p>
            <a:r>
              <a:rPr lang="en-US" dirty="0"/>
              <a:t>Lasso Regression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74DA7-9C1C-435F-AA62-7E7BEC32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4531679"/>
            <a:ext cx="11668125" cy="1959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1FD1B-C00B-4228-99E1-D65D3ECAA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836" y="2208690"/>
            <a:ext cx="6134100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E32B77-3F79-4F72-93EE-D094FA445921}"/>
              </a:ext>
            </a:extLst>
          </p:cNvPr>
          <p:cNvSpPr txBox="1">
            <a:spLocks/>
          </p:cNvSpPr>
          <p:nvPr/>
        </p:nvSpPr>
        <p:spPr>
          <a:xfrm>
            <a:off x="1836090" y="4189389"/>
            <a:ext cx="8915400" cy="189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Actual Vs Predicted resale price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321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206D-A478-4FFE-944A-D3D226B6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E33A-01F6-4DC0-BD90-D502416B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results after training model with Train Test Split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A5FE8-67FA-426D-9EF8-A79EF204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93984"/>
            <a:ext cx="5391150" cy="3762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581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714A-F280-41D2-B2FF-AD336481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needed next 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82D6-1E1A-4D2B-A5EB-2820E729A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data to compare prediction</a:t>
            </a:r>
          </a:p>
          <a:p>
            <a:r>
              <a:rPr lang="en-US" dirty="0"/>
              <a:t>Outlier removal </a:t>
            </a:r>
          </a:p>
          <a:p>
            <a:r>
              <a:rPr lang="en-US" dirty="0"/>
              <a:t>Test more models</a:t>
            </a:r>
          </a:p>
          <a:p>
            <a:endParaRPr lang="en-US" dirty="0"/>
          </a:p>
          <a:p>
            <a:r>
              <a:rPr lang="en-US" dirty="0"/>
              <a:t>More Data</a:t>
            </a:r>
          </a:p>
          <a:p>
            <a:pPr lvl="1"/>
            <a:r>
              <a:rPr lang="en-US" dirty="0"/>
              <a:t>Median income salary of buyers</a:t>
            </a:r>
          </a:p>
          <a:p>
            <a:pPr lvl="1"/>
            <a:r>
              <a:rPr lang="en-US" dirty="0"/>
              <a:t>HDB Valuation</a:t>
            </a:r>
          </a:p>
          <a:p>
            <a:pPr lvl="1"/>
            <a:r>
              <a:rPr lang="en-US" dirty="0"/>
              <a:t>Loan interest rates</a:t>
            </a:r>
          </a:p>
          <a:p>
            <a:pPr lvl="1"/>
            <a:r>
              <a:rPr lang="en-US" dirty="0"/>
              <a:t>Amenities (ex. supermarkets, transportation, schools)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392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656</TotalTime>
  <Words>146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Project 2: HDB price prediction</vt:lpstr>
      <vt:lpstr>Question / Dataset</vt:lpstr>
      <vt:lpstr>Data preparation</vt:lpstr>
      <vt:lpstr>Feature selection</vt:lpstr>
      <vt:lpstr>Regression Fitting</vt:lpstr>
      <vt:lpstr>Predicting results</vt:lpstr>
      <vt:lpstr>What's needed next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YAP YEONG CHERNG</dc:creator>
  <cp:lastModifiedBy>YAP YEONG CHERNG</cp:lastModifiedBy>
  <cp:revision>8</cp:revision>
  <dcterms:created xsi:type="dcterms:W3CDTF">2022-01-07T16:30:36Z</dcterms:created>
  <dcterms:modified xsi:type="dcterms:W3CDTF">2022-01-08T03:27:34Z</dcterms:modified>
</cp:coreProperties>
</file>