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044" r:id="rId23"/>
    <p:sldMasterId id="2147484045" r:id="rId25"/>
  </p:sldMasterIdLst>
  <p:sldIdLst>
    <p:sldId id="268" r:id="rId27"/>
    <p:sldId id="269" r:id="rId28"/>
    <p:sldId id="273" r:id="rId29"/>
    <p:sldId id="279" r:id="rId30"/>
    <p:sldId id="289" r:id="rId31"/>
    <p:sldId id="290" r:id="rId32"/>
    <p:sldId id="274" r:id="rId33"/>
    <p:sldId id="285" r:id="rId34"/>
    <p:sldId id="286" r:id="rId35"/>
    <p:sldId id="287" r:id="rId36"/>
    <p:sldId id="288" r:id="rId37"/>
    <p:sldId id="277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6" userDrawn="1">
          <p15:clr>
            <a:srgbClr val="A4A3A4"/>
          </p15:clr>
        </p15:guide>
        <p15:guide id="1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620"/>
    <p:restoredTop sz="94660"/>
  </p:normalViewPr>
  <p:slideViewPr>
    <p:cSldViewPr snapToGrid="1" snapToObjects="1">
      <p:cViewPr varScale="1">
        <p:scale>
          <a:sx n="110" d="100"/>
          <a:sy n="110" d="100"/>
        </p:scale>
        <p:origin x="516" y="108"/>
      </p:cViewPr>
      <p:guideLst>
        <p:guide orient="horz" pos="2156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3" Type="http://schemas.openxmlformats.org/officeDocument/2006/relationships/slideMaster" Target="slideMasters/slideMaster1.xml"></Relationship><Relationship Id="rId24" Type="http://schemas.openxmlformats.org/officeDocument/2006/relationships/theme" Target="theme/theme1.xml"></Relationship><Relationship Id="rId25" Type="http://schemas.openxmlformats.org/officeDocument/2006/relationships/slideMaster" Target="slideMasters/slideMaster2.xml"></Relationship><Relationship Id="rId27" Type="http://schemas.openxmlformats.org/officeDocument/2006/relationships/slide" Target="slides/slide1.xml"></Relationship><Relationship Id="rId28" Type="http://schemas.openxmlformats.org/officeDocument/2006/relationships/slide" Target="slides/slide2.xml"></Relationship><Relationship Id="rId29" Type="http://schemas.openxmlformats.org/officeDocument/2006/relationships/slide" Target="slides/slide3.xml"></Relationship><Relationship Id="rId30" Type="http://schemas.openxmlformats.org/officeDocument/2006/relationships/slide" Target="slides/slide4.xml"></Relationship><Relationship Id="rId31" Type="http://schemas.openxmlformats.org/officeDocument/2006/relationships/slide" Target="slides/slide5.xml"></Relationship><Relationship Id="rId32" Type="http://schemas.openxmlformats.org/officeDocument/2006/relationships/slide" Target="slides/slide6.xml"></Relationship><Relationship Id="rId33" Type="http://schemas.openxmlformats.org/officeDocument/2006/relationships/slide" Target="slides/slide7.xml"></Relationship><Relationship Id="rId34" Type="http://schemas.openxmlformats.org/officeDocument/2006/relationships/slide" Target="slides/slide8.xml"></Relationship><Relationship Id="rId35" Type="http://schemas.openxmlformats.org/officeDocument/2006/relationships/slide" Target="slides/slide9.xml"></Relationship><Relationship Id="rId36" Type="http://schemas.openxmlformats.org/officeDocument/2006/relationships/slide" Target="slides/slide10.xml"></Relationship><Relationship Id="rId37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0" Type="http://schemas.openxmlformats.org/officeDocument/2006/relationships/slide" Target="slides/slide14.xml"></Relationship><Relationship Id="rId41" Type="http://schemas.openxmlformats.org/officeDocument/2006/relationships/slide" Target="slides/slide15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algn="ctr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60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Click to edit Master title style</a:t>
            </a:r>
            <a:endParaRPr lang="ko-KR" altLang="en-US" sz="60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Click to edit Master subtitle style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76674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>
            <p:ph type="obj"/>
          </p:nvPr>
        </p:nvSpPr>
        <p:spPr>
          <a:xfrm rot="0">
            <a:off x="838200" y="365125"/>
            <a:ext cx="10516235" cy="581279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28600" indent="-228600" algn="l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Click to edit Master text styles</a:t>
            </a:r>
            <a:endParaRPr lang="ko-KR" altLang="en-US" sz="2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Second level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Third level</a:t>
            </a:r>
            <a:endParaRPr lang="ko-KR" altLang="en-US" sz="2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6002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Fourth level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0574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Fifth level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76731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  <a:endParaRPr lang="ko-KR" altLang="en-US" sz="60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부제목을 입력하십시오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/>
              <a:t>footer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  <a:endParaRPr lang="ko-KR" altLang="en-US" sz="44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  <a:endParaRPr lang="ko-KR" altLang="en-US" sz="2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  <a:endParaRPr lang="ko-KR" altLang="en-US" sz="2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  <a:endParaRPr lang="ko-KR" altLang="en-US" sz="60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/>
              <a:t>footer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  <a:endParaRPr lang="ko-KR" altLang="en-US" sz="44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  <a:endParaRPr lang="ko-KR" altLang="en-US" sz="2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  <a:endParaRPr lang="ko-KR" altLang="en-US" sz="2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  <a:endParaRPr lang="ko-KR" altLang="en-US" sz="2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  <a:endParaRPr lang="ko-KR" altLang="en-US" sz="2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  <a:endParaRPr lang="ko-KR" altLang="en-US" sz="44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  <a:endParaRPr lang="ko-KR" altLang="en-US" sz="2400" b="1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  <a:endParaRPr lang="ko-KR" altLang="en-US" sz="2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  <a:endParaRPr lang="ko-KR" altLang="en-US" sz="2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  <a:endParaRPr lang="ko-KR" altLang="en-US" sz="2400" b="1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  <a:endParaRPr lang="ko-KR" altLang="en-US" sz="2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  <a:endParaRPr lang="ko-KR" altLang="en-US" sz="2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/>
              <a:t>footer</a:t>
            </a: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  <a:endParaRPr lang="ko-KR" altLang="en-US" sz="44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  <a:endParaRPr lang="ko-KR" altLang="en-US" sz="32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  <a:endParaRPr lang="ko-KR" altLang="en-US" sz="32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  <a:endParaRPr lang="ko-KR" altLang="en-US" sz="2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  <a:endParaRPr lang="ko-KR" altLang="en-US" sz="2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  <a:endParaRPr lang="ko-KR" altLang="en-US" sz="16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/>
              <a:t>footer</a:t>
            </a: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  <a:endParaRPr lang="ko-KR" altLang="en-US" sz="32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  <a:endParaRPr lang="ko-KR" altLang="en-US" sz="16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/>
              <a:t>footer</a:t>
            </a: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Click to edit Master title style</a:t>
            </a:r>
            <a:endParaRPr lang="ko-KR" altLang="en-US" sz="44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Click to edit Master text styles</a:t>
            </a:r>
            <a:endParaRPr lang="ko-KR" altLang="en-US" sz="2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Second level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Third level</a:t>
            </a:r>
            <a:endParaRPr lang="ko-KR" altLang="en-US" sz="2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6002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Fourth level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0574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Fifth level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4106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  <a:endParaRPr lang="ko-KR" altLang="en-US" sz="44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  <a:endParaRPr lang="ko-KR" altLang="en-US" sz="2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  <a:endParaRPr lang="ko-KR" altLang="en-US" sz="2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/>
              <a:t>footer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  <a:endParaRPr lang="ko-KR" altLang="en-US" sz="44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  <a:endParaRPr lang="ko-KR" altLang="en-US" sz="2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  <a:endParaRPr lang="ko-KR" altLang="en-US" sz="2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/>
              <a:t>footer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algn="l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60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Click to edit Master title style</a:t>
            </a:r>
            <a:endParaRPr lang="ko-KR" altLang="en-US" sz="60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+mn-cs"/>
              </a:rPr>
              <a:t>Click to edit Master text styles</a:t>
            </a:r>
            <a:endParaRPr lang="ko-KR" altLang="en-US" sz="240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94147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Click to edit Master title style</a:t>
            </a:r>
            <a:endParaRPr lang="ko-KR" altLang="en-US" sz="44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Click to edit Master text styles</a:t>
            </a:r>
            <a:endParaRPr lang="ko-KR" altLang="en-US" sz="2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Second level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Third level</a:t>
            </a:r>
            <a:endParaRPr lang="ko-KR" altLang="en-US" sz="2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6002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Fourth level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0574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Fifth level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Click to edit Master text styles</a:t>
            </a:r>
            <a:endParaRPr lang="ko-KR" altLang="en-US" sz="2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Second level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Third level</a:t>
            </a:r>
            <a:endParaRPr lang="ko-KR" altLang="en-US" sz="2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6002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Fourth level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0574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Fifth level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10086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Click to edit Master title style</a:t>
            </a:r>
            <a:endParaRPr lang="ko-KR" altLang="en-US" sz="44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sz="2400" b="1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Click to edit Master text styles</a:t>
            </a:r>
            <a:endParaRPr lang="ko-KR" altLang="en-US" sz="2400" b="1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Click to edit Master text styles</a:t>
            </a:r>
            <a:endParaRPr lang="ko-KR" altLang="en-US" sz="2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Second level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Third level</a:t>
            </a:r>
            <a:endParaRPr lang="ko-KR" altLang="en-US" sz="2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6002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Fourth level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0574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Fifth level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sz="2400" b="1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Click to edit Master text styles</a:t>
            </a:r>
            <a:endParaRPr lang="ko-KR" altLang="en-US" sz="2400" b="1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Click to edit Master text styles</a:t>
            </a:r>
            <a:endParaRPr lang="ko-KR" altLang="en-US" sz="2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Second level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Third level</a:t>
            </a:r>
            <a:endParaRPr lang="ko-KR" altLang="en-US" sz="2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6002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Fourth level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0574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Fifth level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43581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Click to edit Master title style</a:t>
            </a:r>
            <a:endParaRPr lang="ko-KR" altLang="en-US" sz="44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24095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0715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algn="l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Click to edit Master title style</a:t>
            </a:r>
            <a:endParaRPr lang="ko-KR" altLang="en-US" sz="32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Picture Placeholder 2"/>
          <p:cNvSpPr txBox="1">
            <a:spLocks/>
          </p:cNvSpPr>
          <p:nvPr>
            <p:ph type="pic" idx="1" hasCustomPrompt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Click to edit Master text styles</a:t>
            </a:r>
            <a:endParaRPr lang="ko-KR" altLang="en-US" sz="16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24903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Click to edit Master title style</a:t>
            </a:r>
            <a:endParaRPr lang="ko-KR" altLang="en-US" sz="4400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Click to edit Master text styles</a:t>
            </a:r>
            <a:endParaRPr lang="ko-KR" altLang="en-US" sz="2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6858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Second level</a:t>
            </a:r>
            <a:endParaRPr lang="ko-KR" altLang="en-US" sz="24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1430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Third level</a:t>
            </a:r>
            <a:endParaRPr lang="ko-KR" altLang="en-US" sz="20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6002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Fourth level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0574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Fifth level</a:t>
            </a: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8280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slideLayout" Target="../slideLayouts/slideLayout12.xml"></Relationship><Relationship Id="rId3" Type="http://schemas.openxmlformats.org/officeDocument/2006/relationships/slideLayout" Target="../slideLayouts/slideLayout13.xml"></Relationship><Relationship Id="rId4" Type="http://schemas.openxmlformats.org/officeDocument/2006/relationships/slideLayout" Target="../slideLayouts/slideLayout14.xml"></Relationship><Relationship Id="rId5" Type="http://schemas.openxmlformats.org/officeDocument/2006/relationships/slideLayout" Target="../slideLayouts/slideLayout15.xml"></Relationship><Relationship Id="rId6" Type="http://schemas.openxmlformats.org/officeDocument/2006/relationships/slideLayout" Target="../slideLayouts/slideLayout16.xml"></Relationship><Relationship Id="rId7" Type="http://schemas.openxmlformats.org/officeDocument/2006/relationships/slideLayout" Target="../slideLayouts/slideLayout17.xml"></Relationship><Relationship Id="rId8" Type="http://schemas.openxmlformats.org/officeDocument/2006/relationships/slideLayout" Target="../slideLayouts/slideLayout18.xml"></Relationship><Relationship Id="rId9" Type="http://schemas.openxmlformats.org/officeDocument/2006/relationships/slideLayout" Target="../slideLayouts/slideLayout19.xml"></Relationship><Relationship Id="rId10" Type="http://schemas.openxmlformats.org/officeDocument/2006/relationships/slideLayout" Target="../slideLayouts/slideLayout20.xml"></Relationship><Relationship Id="rId11" Type="http://schemas.openxmlformats.org/officeDocument/2006/relationships/slideLayout" Target="../slideLayouts/slideLayout21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49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49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/>
              <a:t>footer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4" Type="http://schemas.openxmlformats.org/officeDocument/2006/relationships/slideLayout" Target="../slideLayouts/slideLayout1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514223427044.png"></Relationship><Relationship Id="rId3" Type="http://schemas.openxmlformats.org/officeDocument/2006/relationships/image" Target="../media/fImage558323432211.png"></Relationship><Relationship Id="rId4" Type="http://schemas.openxmlformats.org/officeDocument/2006/relationships/slideLayout" Target="../slideLayouts/slideLayout1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514223486756.png"></Relationship><Relationship Id="rId3" Type="http://schemas.openxmlformats.org/officeDocument/2006/relationships/image" Target="../media/fImage602923491093.png"></Relationship><Relationship Id="rId4" Type="http://schemas.openxmlformats.org/officeDocument/2006/relationships/slideLayout" Target="../slideLayouts/slideLayout1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971722608979.png"></Relationship><Relationship Id="rId3" Type="http://schemas.openxmlformats.org/officeDocument/2006/relationships/image" Target="../media/fImage4220362261730.png"></Relationship><Relationship Id="rId4" Type="http://schemas.openxmlformats.org/officeDocument/2006/relationships/image" Target="../media/fImage46486522622870.png"></Relationship><Relationship Id="rId5" Type="http://schemas.openxmlformats.org/officeDocument/2006/relationships/slideLayout" Target="../slideLayouts/slideLayout1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585423668110.png"></Relationship><Relationship Id="rId3" Type="http://schemas.openxmlformats.org/officeDocument/2006/relationships/image" Target="../media/fImage42203623672447.png"></Relationship><Relationship Id="rId4" Type="http://schemas.openxmlformats.org/officeDocument/2006/relationships/image" Target="../media/fImage46486523689456.png"></Relationship><Relationship Id="rId5" Type="http://schemas.openxmlformats.org/officeDocument/2006/relationships/slideLayout" Target="../slideLayouts/slideLayout1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898323739087.png"></Relationship><Relationship Id="rId3" Type="http://schemas.openxmlformats.org/officeDocument/2006/relationships/image" Target="../media/fImage42203623746913.png"></Relationship><Relationship Id="rId4" Type="http://schemas.openxmlformats.org/officeDocument/2006/relationships/image" Target="../media/fImage4648652375825.png"></Relationship><Relationship Id="rId5" Type="http://schemas.openxmlformats.org/officeDocument/2006/relationships/slideLayout" Target="../slideLayouts/slideLayout1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105902958152.png"></Relationship><Relationship Id="rId3" Type="http://schemas.openxmlformats.org/officeDocument/2006/relationships/image" Target="../media/fImage42203623746913.png"></Relationship><Relationship Id="rId4" Type="http://schemas.openxmlformats.org/officeDocument/2006/relationships/image" Target="../media/fImage4648652375825.png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348132165933.png"></Relationship><Relationship Id="rId4" Type="http://schemas.openxmlformats.org/officeDocument/2006/relationships/slideLayout" Target="../slideLayouts/slideLayout1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0523421668216.png"></Relationship><Relationship Id="rId3" Type="http://schemas.openxmlformats.org/officeDocument/2006/relationships/image" Target="../media/fImage138752167796.png"></Relationship><Relationship Id="rId4" Type="http://schemas.openxmlformats.org/officeDocument/2006/relationships/slideLayout" Target="../slideLayouts/slideLayout1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0523422707638.png"></Relationship><Relationship Id="rId3" Type="http://schemas.openxmlformats.org/officeDocument/2006/relationships/image" Target="../media/fImage879722722744.png"></Relationship><Relationship Id="rId4" Type="http://schemas.openxmlformats.org/officeDocument/2006/relationships/slideLayout" Target="../slideLayouts/slideLayout1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0523423549408.png"></Relationship><Relationship Id="rId3" Type="http://schemas.openxmlformats.org/officeDocument/2006/relationships/image" Target="../media/fImage985923556158.png"></Relationship><Relationship Id="rId4" Type="http://schemas.openxmlformats.org/officeDocument/2006/relationships/slideLayout" Target="../slideLayouts/slideLayout1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052342360163.png"></Relationship><Relationship Id="rId3" Type="http://schemas.openxmlformats.org/officeDocument/2006/relationships/image" Target="../media/fImage1259923614937.png"></Relationship><Relationship Id="rId4" Type="http://schemas.openxmlformats.org/officeDocument/2006/relationships/slideLayout" Target="../slideLayouts/slideLayout1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51422244294.png"></Relationship><Relationship Id="rId3" Type="http://schemas.openxmlformats.org/officeDocument/2006/relationships/image" Target="../media/fImage744723139736.png"></Relationship><Relationship Id="rId4" Type="http://schemas.openxmlformats.org/officeDocument/2006/relationships/slideLayout" Target="../slideLayouts/slideLayout1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514223188869.png"></Relationship><Relationship Id="rId3" Type="http://schemas.openxmlformats.org/officeDocument/2006/relationships/image" Target="../media/fImage2364823197942.png"></Relationship><Relationship Id="rId4" Type="http://schemas.openxmlformats.org/officeDocument/2006/relationships/slideLayout" Target="../slideLayouts/slideLayout1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514223368202.png"></Relationship><Relationship Id="rId3" Type="http://schemas.openxmlformats.org/officeDocument/2006/relationships/image" Target="../media/fImage2214823373895.png"></Relationship><Relationship Id="rId4" Type="http://schemas.openxmlformats.org/officeDocument/2006/relationships/slideLayout" Target="../slideLayouts/slideLayout1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4643755" y="1877695"/>
            <a:ext cx="3022600" cy="6705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>
                <a:solidFill>
                  <a:srgbClr val="FFFFFF"/>
                </a:solidFill>
                <a:latin typeface="Koverwatch" charset="0"/>
                <a:ea typeface="Koverwatch" charset="0"/>
              </a:rPr>
              <a:t>프로젝트 </a:t>
            </a:r>
            <a:r>
              <a:rPr sz="3300">
                <a:solidFill>
                  <a:srgbClr val="FFFFFF"/>
                </a:solidFill>
                <a:latin typeface="Koverwatch" charset="0"/>
                <a:ea typeface="Koverwatch" charset="0"/>
              </a:rPr>
              <a:t>1</a:t>
            </a:r>
            <a:r>
              <a:rPr sz="3300">
                <a:solidFill>
                  <a:srgbClr val="FFFFFF"/>
                </a:solidFill>
                <a:latin typeface="Koverwatch" charset="0"/>
                <a:ea typeface="Koverwatch" charset="0"/>
              </a:rPr>
              <a:t>팀</a:t>
            </a:r>
            <a:endParaRPr lang="ko-KR" altLang="en-US" sz="3300">
              <a:solidFill>
                <a:srgbClr val="FFFFFF"/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5742305" y="2823845"/>
            <a:ext cx="640715" cy="193865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0">
                <a:solidFill>
                  <a:srgbClr val="F2F2F2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Koverwatch" charset="0"/>
                <a:ea typeface="Koverwatch" charset="0"/>
              </a:rPr>
              <a:t>남진</a:t>
            </a:r>
            <a:endParaRPr lang="ko-KR" altLang="en-US" sz="2000" b="0">
              <a:solidFill>
                <a:srgbClr val="F2F2F2"/>
              </a:solidFill>
              <a:latin typeface="Koverwatch" charset="0"/>
              <a:ea typeface="Koverwatch" charset="0"/>
            </a:endParaRPr>
          </a:p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0">
                <a:solidFill>
                  <a:srgbClr val="F2F2F2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Koverwatch" charset="0"/>
                <a:ea typeface="Koverwatch" charset="0"/>
              </a:rPr>
              <a:t>김태욱</a:t>
            </a:r>
            <a:endParaRPr lang="ko-KR" altLang="en-US" sz="2000" b="0">
              <a:solidFill>
                <a:srgbClr val="F2F2F2"/>
              </a:solidFill>
              <a:latin typeface="Koverwatch" charset="0"/>
              <a:ea typeface="Koverwatch" charset="0"/>
            </a:endParaRPr>
          </a:p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0">
                <a:solidFill>
                  <a:srgbClr val="F2F2F2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Koverwatch" charset="0"/>
                <a:ea typeface="Koverwatch" charset="0"/>
              </a:rPr>
              <a:t>이용인</a:t>
            </a:r>
            <a:endParaRPr lang="ko-KR" altLang="en-US" sz="2000" b="0">
              <a:solidFill>
                <a:srgbClr val="F2F2F2"/>
              </a:solidFill>
              <a:latin typeface="Koverwatch" charset="0"/>
              <a:ea typeface="Koverwatch" charset="0"/>
            </a:endParaRPr>
          </a:p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0">
                <a:solidFill>
                  <a:srgbClr val="F2F2F2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Koverwatch" charset="0"/>
                <a:ea typeface="Koverwatch" charset="0"/>
              </a:rPr>
              <a:t>박정은</a:t>
            </a:r>
            <a:endParaRPr lang="ko-KR" altLang="en-US" sz="2000" b="0">
              <a:solidFill>
                <a:srgbClr val="F2F2F2"/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chemeClr val="bg1">
                    <a:lumMod val="50000"/>
                    <a:alpha val="100000"/>
                  </a:schemeClr>
                </a:solidFill>
                <a:prstDash val="solid"/>
                <a:bevel/>
              </a:ln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3938905" y="249301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7393940" y="249301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0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352675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>
                <a:solidFill>
                  <a:srgbClr val="FFFFFF">
                    <a:lumMod val="95000"/>
                  </a:srgbClr>
                </a:solidFill>
                <a:latin typeface="Koverwatch" charset="0"/>
                <a:ea typeface="Koverwatch" charset="0"/>
              </a:rPr>
              <a:t>게임  준비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3957955" y="129730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3957955" y="122555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64360" y="1902460"/>
            <a:ext cx="4250690" cy="401320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687185" y="1168400"/>
            <a:ext cx="3970655" cy="471106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352675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>
                <a:solidFill>
                  <a:srgbClr val="FFFFFF">
                    <a:lumMod val="95000"/>
                  </a:srgbClr>
                </a:solidFill>
                <a:latin typeface="Koverwatch" charset="0"/>
                <a:ea typeface="Koverwatch" charset="0"/>
              </a:rPr>
              <a:t>게임  준비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3957955" y="129730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3957955" y="122555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64360" y="1902460"/>
            <a:ext cx="4250690" cy="401320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687185" y="1168400"/>
            <a:ext cx="3970655" cy="471106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352675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>
                <a:solidFill>
                  <a:srgbClr val="FFFFFF">
                    <a:lumMod val="95000"/>
                  </a:srgbClr>
                </a:solidFill>
                <a:latin typeface="Koverwatch" charset="0"/>
                <a:ea typeface="Koverwatch" charset="0"/>
              </a:rPr>
              <a:t>게임  화면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3957955" y="129730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3957955" y="122555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8755" y="3047365"/>
            <a:ext cx="4323080" cy="308419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00165" y="3592830"/>
            <a:ext cx="4388485" cy="254063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91275" y="831215"/>
            <a:ext cx="4378325" cy="263144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352675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>
                <a:solidFill>
                  <a:srgbClr val="FFFFFF">
                    <a:lumMod val="95000"/>
                  </a:srgbClr>
                </a:solidFill>
                <a:latin typeface="Koverwatch" charset="0"/>
                <a:ea typeface="Koverwatch" charset="0"/>
              </a:rPr>
              <a:t>게임  화면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3957955" y="129730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3957955" y="122555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:/Users/MY/AppData/Roaming/PolarisOffice/ETemp/15280_20712128/fImage58542366811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468755" y="3028950"/>
            <a:ext cx="4323080" cy="311594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2745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00165" y="3592830"/>
            <a:ext cx="4388485" cy="254063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91275" y="831215"/>
            <a:ext cx="4378325" cy="263144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352675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>
                <a:solidFill>
                  <a:srgbClr val="FFFFFF">
                    <a:lumMod val="95000"/>
                  </a:srgbClr>
                </a:solidFill>
                <a:latin typeface="Koverwatch" charset="0"/>
                <a:ea typeface="Koverwatch" charset="0"/>
              </a:rPr>
              <a:t>게임  화면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3957955" y="129730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3957955" y="122555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:/Users/MY/AppData/Roaming/PolarisOffice/ETemp/15280_20712128/fImage89832373908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652270" y="1970405"/>
            <a:ext cx="3145790" cy="416179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2745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00165" y="3592830"/>
            <a:ext cx="4388485" cy="254063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91275" y="831215"/>
            <a:ext cx="4378325" cy="263144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352675" y="833755"/>
            <a:ext cx="3023235" cy="8540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>
                <a:solidFill>
                  <a:srgbClr val="FFFFFF">
                    <a:lumMod val="95000"/>
                  </a:srgbClr>
                </a:solidFill>
                <a:latin typeface="Koverwatch" charset="0"/>
                <a:ea typeface="Koverwatch" charset="0"/>
              </a:rPr>
              <a:t>게임  화면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3957955" y="1297305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3957955" y="1225550"/>
            <a:ext cx="1010285" cy="190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:/Users/MY/AppData/Roaming/PolarisOffice/ETemp/15280_20712128/fImage10590295815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52270" y="1974850"/>
            <a:ext cx="3145155" cy="4152264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2745"/>
              </a:srgbClr>
            </a:outerShdw>
          </a:effectLst>
        </p:spPr>
      </p:pic>
      <p:pic>
        <p:nvPicPr>
          <p:cNvPr id="20" name="그림 19" descr="C:/Users/MY/AppData/Roaming/PolarisOffice/ETemp/15280_20712128/fImage4220362374691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400165" y="3592830"/>
            <a:ext cx="4389120" cy="254127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2745"/>
              </a:srgbClr>
            </a:outerShdw>
          </a:effectLst>
        </p:spPr>
      </p:pic>
      <p:pic>
        <p:nvPicPr>
          <p:cNvPr id="21" name="그림 20" descr="C:/Users/MY/AppData/Roaming/PolarisOffice/ETemp/15280_20712128/fImage464865237582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391275" y="831215"/>
            <a:ext cx="4378960" cy="263207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352675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>
                <a:solidFill>
                  <a:srgbClr val="FFFFFF">
                    <a:lumMod val="95000"/>
                  </a:srgbClr>
                </a:solidFill>
                <a:latin typeface="Koverwatch" charset="0"/>
                <a:ea typeface="Koverwatch" charset="0"/>
              </a:rPr>
              <a:t>유저 시나리오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4300855" y="131508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4300855" y="124333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68880" y="1748155"/>
            <a:ext cx="6606540" cy="415988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1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352675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>
                <a:solidFill>
                  <a:srgbClr val="FFFFFF">
                    <a:lumMod val="95000"/>
                  </a:srgbClr>
                </a:solidFill>
                <a:latin typeface="Koverwatch" charset="0"/>
                <a:ea typeface="Koverwatch" charset="0"/>
              </a:rPr>
              <a:t>게임  로비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3957955" y="129730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3957955" y="122555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40255" y="2867660"/>
            <a:ext cx="4093210" cy="238506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77330" y="2145665"/>
            <a:ext cx="4193540" cy="310705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352675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>
                <a:solidFill>
                  <a:srgbClr val="FFFFFF">
                    <a:lumMod val="95000"/>
                  </a:srgbClr>
                </a:solidFill>
                <a:latin typeface="Koverwatch" charset="0"/>
                <a:ea typeface="Koverwatch" charset="0"/>
              </a:rPr>
              <a:t>게임  로비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3957955" y="129730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3957955" y="122555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40255" y="2867660"/>
            <a:ext cx="4093210" cy="238506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" t="735" r="959" b="-735"/>
          <a:stretch>
            <a:fillRect/>
          </a:stretch>
        </p:blipFill>
        <p:spPr>
          <a:xfrm rot="0">
            <a:off x="6327140" y="1541780"/>
            <a:ext cx="4646295" cy="371221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352675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>
                <a:solidFill>
                  <a:srgbClr val="FFFFFF">
                    <a:lumMod val="95000"/>
                  </a:srgbClr>
                </a:solidFill>
                <a:latin typeface="Koverwatch" charset="0"/>
                <a:ea typeface="Koverwatch" charset="0"/>
              </a:rPr>
              <a:t>게임  로비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3957955" y="129730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3957955" y="122555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40255" y="2867660"/>
            <a:ext cx="4093210" cy="238506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327140" y="1597025"/>
            <a:ext cx="4646295" cy="360108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352675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>
                <a:solidFill>
                  <a:srgbClr val="FFFFFF">
                    <a:lumMod val="95000"/>
                  </a:srgbClr>
                </a:solidFill>
                <a:latin typeface="Koverwatch" charset="0"/>
                <a:ea typeface="Koverwatch" charset="0"/>
              </a:rPr>
              <a:t>게임  로비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3957955" y="129730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3957955" y="122555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40255" y="2867660"/>
            <a:ext cx="4093210" cy="238506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327140" y="1597025"/>
            <a:ext cx="4646295" cy="360108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352675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>
                <a:solidFill>
                  <a:srgbClr val="FFFFFF">
                    <a:lumMod val="95000"/>
                  </a:srgbClr>
                </a:solidFill>
                <a:latin typeface="Koverwatch" charset="0"/>
                <a:ea typeface="Koverwatch" charset="0"/>
              </a:rPr>
              <a:t>게임  준비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3957955" y="129730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3957955" y="122555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64360" y="1902460"/>
            <a:ext cx="4250690" cy="401320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" r="1200" b="1105"/>
          <a:stretch>
            <a:fillRect/>
          </a:stretch>
        </p:blipFill>
        <p:spPr>
          <a:xfrm rot="0">
            <a:off x="6686550" y="1136015"/>
            <a:ext cx="3972560" cy="477583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352675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>
                <a:solidFill>
                  <a:srgbClr val="FFFFFF">
                    <a:lumMod val="95000"/>
                  </a:srgbClr>
                </a:solidFill>
                <a:latin typeface="Koverwatch" charset="0"/>
                <a:ea typeface="Koverwatch" charset="0"/>
              </a:rPr>
              <a:t>게임  준비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3957955" y="129730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3957955" y="122555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64360" y="1902460"/>
            <a:ext cx="4250690" cy="401320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686550" y="1167765"/>
            <a:ext cx="3971925" cy="471233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352675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>
                <a:solidFill>
                  <a:srgbClr val="FFFFFF">
                    <a:lumMod val="95000"/>
                  </a:srgbClr>
                </a:solidFill>
                <a:latin typeface="Koverwatch" charset="0"/>
                <a:ea typeface="Koverwatch" charset="0"/>
              </a:rPr>
              <a:t>게임  준비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Koverwatch" charset="0"/>
              <a:ea typeface="Koverwatch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3957955" y="129730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3957955" y="122555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64360" y="1902460"/>
            <a:ext cx="4250690" cy="401320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687185" y="1167765"/>
            <a:ext cx="3970655" cy="4712335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defaul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23</Paragraphs>
  <Words>73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MY</dc:creator>
  <cp:lastModifiedBy>MY</cp:lastModifiedBy>
  <dc:title>dark album</dc:title>
</cp:coreProperties>
</file>