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D6E-9A96-4DC1-BB4E-6055E81963F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558B-36DE-4E84-B259-1E52337F9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9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D6E-9A96-4DC1-BB4E-6055E81963F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558B-36DE-4E84-B259-1E52337F9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6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D6E-9A96-4DC1-BB4E-6055E81963F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558B-36DE-4E84-B259-1E52337F9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6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D6E-9A96-4DC1-BB4E-6055E81963F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558B-36DE-4E84-B259-1E52337F9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D6E-9A96-4DC1-BB4E-6055E81963F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558B-36DE-4E84-B259-1E52337F9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6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D6E-9A96-4DC1-BB4E-6055E81963F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558B-36DE-4E84-B259-1E52337F9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1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D6E-9A96-4DC1-BB4E-6055E81963F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558B-36DE-4E84-B259-1E52337F9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4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D6E-9A96-4DC1-BB4E-6055E81963F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558B-36DE-4E84-B259-1E52337F9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D6E-9A96-4DC1-BB4E-6055E81963F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558B-36DE-4E84-B259-1E52337F9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4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D6E-9A96-4DC1-BB4E-6055E81963F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558B-36DE-4E84-B259-1E52337F9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9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D6E-9A96-4DC1-BB4E-6055E81963F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558B-36DE-4E84-B259-1E52337F9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6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FD6E-9A96-4DC1-BB4E-6055E81963F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558B-36DE-4E84-B259-1E52337F9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2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1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/>
              <a:t>지휘관캐릭터</a:t>
            </a:r>
            <a:r>
              <a:rPr lang="en-US" altLang="ko-KR" dirty="0"/>
              <a:t>: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-----</a:t>
            </a:r>
            <a:r>
              <a:rPr lang="ko-KR" altLang="en-US" dirty="0"/>
              <a:t>종류</a:t>
            </a:r>
            <a:r>
              <a:rPr lang="en-US" altLang="ko-KR" dirty="0"/>
              <a:t>: 8</a:t>
            </a:r>
            <a:r>
              <a:rPr lang="ko-KR" altLang="en-US" dirty="0"/>
              <a:t>마리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   </a:t>
            </a:r>
            <a:r>
              <a:rPr lang="en-US" altLang="ko-KR" dirty="0"/>
              <a:t>5: </a:t>
            </a:r>
            <a:r>
              <a:rPr lang="ko-KR" altLang="en-US" dirty="0"/>
              <a:t>라이플</a:t>
            </a:r>
            <a:r>
              <a:rPr lang="en-US" altLang="ko-KR" dirty="0"/>
              <a:t>, </a:t>
            </a:r>
            <a:r>
              <a:rPr lang="ko-KR" altLang="en-US" dirty="0"/>
              <a:t>검</a:t>
            </a:r>
            <a:r>
              <a:rPr lang="en-US" altLang="ko-KR" dirty="0"/>
              <a:t>, </a:t>
            </a:r>
            <a:r>
              <a:rPr lang="ko-KR" altLang="en-US" dirty="0"/>
              <a:t>석궁</a:t>
            </a:r>
            <a:r>
              <a:rPr lang="en-US" altLang="ko-KR" dirty="0"/>
              <a:t>, </a:t>
            </a:r>
            <a:r>
              <a:rPr lang="ko-KR" altLang="en-US" dirty="0" err="1"/>
              <a:t>빠따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   </a:t>
            </a:r>
            <a:r>
              <a:rPr lang="en-US" altLang="ko-KR" dirty="0"/>
              <a:t>3: </a:t>
            </a:r>
            <a:r>
              <a:rPr lang="ko-KR" altLang="en-US" dirty="0"/>
              <a:t>활</a:t>
            </a:r>
            <a:r>
              <a:rPr lang="en-US" altLang="ko-KR" dirty="0"/>
              <a:t>, </a:t>
            </a:r>
            <a:r>
              <a:rPr lang="ko-KR" altLang="en-US" dirty="0" err="1"/>
              <a:t>클로</a:t>
            </a:r>
            <a:r>
              <a:rPr lang="en-US" altLang="ko-KR" dirty="0"/>
              <a:t>, </a:t>
            </a:r>
            <a:r>
              <a:rPr lang="ko-KR" altLang="en-US" dirty="0"/>
              <a:t>마법사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   </a:t>
            </a:r>
            <a:r>
              <a:rPr lang="en-US" altLang="ko-KR" dirty="0"/>
              <a:t>1: </a:t>
            </a:r>
            <a:r>
              <a:rPr lang="ko-KR" altLang="en-US" dirty="0"/>
              <a:t>미니건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-----</a:t>
            </a:r>
            <a:r>
              <a:rPr lang="ko-KR" altLang="en-US" dirty="0"/>
              <a:t>지휘관 캐릭터 </a:t>
            </a:r>
            <a:r>
              <a:rPr lang="ko-KR" altLang="en-US" dirty="0" err="1"/>
              <a:t>스탯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   디펜스모드 </a:t>
            </a:r>
            <a:r>
              <a:rPr lang="en-US" altLang="ko-KR" dirty="0"/>
              <a:t>: </a:t>
            </a:r>
            <a:r>
              <a:rPr lang="ko-KR" altLang="en-US" dirty="0"/>
              <a:t>공격력 </a:t>
            </a:r>
            <a:r>
              <a:rPr lang="ko-KR" altLang="en-US" dirty="0" err="1"/>
              <a:t>공속</a:t>
            </a:r>
            <a:r>
              <a:rPr lang="ko-KR" altLang="en-US" dirty="0"/>
              <a:t> 사정거리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   </a:t>
            </a:r>
            <a:r>
              <a:rPr lang="ko-KR" altLang="en-US" dirty="0" err="1"/>
              <a:t>던전모드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공격력</a:t>
            </a:r>
            <a:r>
              <a:rPr lang="en-US" altLang="ko-KR" dirty="0"/>
              <a:t>,</a:t>
            </a:r>
            <a:r>
              <a:rPr lang="ko-KR" altLang="en-US" dirty="0" err="1"/>
              <a:t>공속</a:t>
            </a:r>
            <a:r>
              <a:rPr lang="en-US" altLang="ko-KR" dirty="0"/>
              <a:t>,</a:t>
            </a:r>
            <a:r>
              <a:rPr lang="ko-KR" altLang="en-US" dirty="0"/>
              <a:t>사거리</a:t>
            </a:r>
            <a:r>
              <a:rPr lang="en-US" altLang="ko-KR" dirty="0"/>
              <a:t>,</a:t>
            </a:r>
            <a:r>
              <a:rPr lang="ko-KR" altLang="en-US" dirty="0"/>
              <a:t>라이프</a:t>
            </a:r>
            <a:r>
              <a:rPr lang="en-US" altLang="ko-KR" dirty="0"/>
              <a:t>(</a:t>
            </a:r>
            <a:r>
              <a:rPr lang="ko-KR" altLang="en-US" dirty="0"/>
              <a:t>하트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   무한모드 </a:t>
            </a:r>
            <a:r>
              <a:rPr lang="en-US" altLang="ko-KR" dirty="0"/>
              <a:t>: </a:t>
            </a:r>
            <a:r>
              <a:rPr lang="ko-KR" altLang="en-US" dirty="0"/>
              <a:t>공격력</a:t>
            </a:r>
            <a:r>
              <a:rPr lang="en-US" altLang="ko-KR" dirty="0"/>
              <a:t>, </a:t>
            </a:r>
            <a:r>
              <a:rPr lang="ko-KR" altLang="en-US" dirty="0" err="1"/>
              <a:t>공속</a:t>
            </a:r>
            <a:r>
              <a:rPr lang="en-US" altLang="ko-KR" dirty="0"/>
              <a:t>, </a:t>
            </a:r>
            <a:r>
              <a:rPr lang="ko-KR" altLang="en-US" dirty="0"/>
              <a:t>사정거리</a:t>
            </a:r>
            <a:r>
              <a:rPr lang="en-US" altLang="ko-KR" dirty="0"/>
              <a:t>, </a:t>
            </a:r>
            <a:r>
              <a:rPr lang="ko-KR" altLang="en-US" dirty="0" err="1"/>
              <a:t>피버타임도달시간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영웅타워 </a:t>
            </a:r>
            <a:r>
              <a:rPr lang="en-US" altLang="ko-KR" dirty="0"/>
              <a:t>: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불</a:t>
            </a:r>
            <a:r>
              <a:rPr lang="en-US" altLang="ko-KR" dirty="0"/>
              <a:t>: </a:t>
            </a:r>
            <a:r>
              <a:rPr lang="ko-KR" altLang="en-US" dirty="0" err="1"/>
              <a:t>데미지</a:t>
            </a:r>
            <a:r>
              <a:rPr lang="en-US" altLang="ko-KR" dirty="0"/>
              <a:t>- </a:t>
            </a:r>
            <a:r>
              <a:rPr lang="ko-KR" altLang="en-US" dirty="0" err="1"/>
              <a:t>도트뎀</a:t>
            </a:r>
            <a:r>
              <a:rPr lang="ko-KR" altLang="en-US" dirty="0"/>
              <a:t> </a:t>
            </a:r>
            <a:r>
              <a:rPr lang="en-US" altLang="ko-KR" dirty="0"/>
              <a:t>- 20</a:t>
            </a:r>
            <a:r>
              <a:rPr lang="ko-KR" altLang="en-US" dirty="0"/>
              <a:t>초에 한번씩 </a:t>
            </a:r>
            <a:r>
              <a:rPr lang="ko-KR" altLang="en-US" dirty="0" err="1"/>
              <a:t>메테오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물</a:t>
            </a:r>
            <a:r>
              <a:rPr lang="en-US" altLang="ko-KR" dirty="0"/>
              <a:t>: </a:t>
            </a:r>
            <a:r>
              <a:rPr lang="ko-KR" altLang="en-US" dirty="0" err="1"/>
              <a:t>이속감소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이속감소</a:t>
            </a:r>
            <a:r>
              <a:rPr lang="ko-KR" altLang="en-US" dirty="0"/>
              <a:t> </a:t>
            </a:r>
            <a:r>
              <a:rPr lang="ko-KR" altLang="en-US" dirty="0" err="1"/>
              <a:t>스플래시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확률적으로 속박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바람</a:t>
            </a:r>
            <a:r>
              <a:rPr lang="en-US" altLang="ko-KR" dirty="0"/>
              <a:t>: </a:t>
            </a:r>
            <a:r>
              <a:rPr lang="ko-KR" altLang="en-US" dirty="0" err="1"/>
              <a:t>공속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주변타워 </a:t>
            </a:r>
            <a:r>
              <a:rPr lang="ko-KR" altLang="en-US" dirty="0" err="1"/>
              <a:t>공속</a:t>
            </a:r>
            <a:r>
              <a:rPr lang="ko-KR" altLang="en-US" dirty="0"/>
              <a:t> 증가 </a:t>
            </a:r>
            <a:r>
              <a:rPr lang="en-US" altLang="ko-KR" dirty="0"/>
              <a:t>- </a:t>
            </a:r>
            <a:r>
              <a:rPr lang="ko-KR" altLang="en-US" dirty="0"/>
              <a:t>범위 </a:t>
            </a:r>
            <a:r>
              <a:rPr lang="ko-KR" altLang="en-US" dirty="0" err="1"/>
              <a:t>넉백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전기</a:t>
            </a:r>
            <a:r>
              <a:rPr lang="en-US" altLang="ko-KR" dirty="0"/>
              <a:t>: </a:t>
            </a:r>
            <a:r>
              <a:rPr lang="ko-KR" altLang="en-US" dirty="0" err="1"/>
              <a:t>스플래시</a:t>
            </a:r>
            <a:r>
              <a:rPr lang="en-US" altLang="ko-KR" dirty="0"/>
              <a:t>3 - 6 - 12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독</a:t>
            </a:r>
            <a:r>
              <a:rPr lang="en-US" altLang="ko-KR" dirty="0"/>
              <a:t>: </a:t>
            </a:r>
            <a:r>
              <a:rPr lang="ko-KR" altLang="en-US" dirty="0" err="1"/>
              <a:t>도트데미지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도트데미지</a:t>
            </a:r>
            <a:r>
              <a:rPr lang="ko-KR" altLang="en-US" dirty="0"/>
              <a:t> </a:t>
            </a:r>
            <a:r>
              <a:rPr lang="ko-KR" altLang="en-US" dirty="0" err="1"/>
              <a:t>스플래시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즉사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대지</a:t>
            </a:r>
            <a:r>
              <a:rPr lang="en-US" altLang="ko-KR" dirty="0"/>
              <a:t>: </a:t>
            </a:r>
            <a:r>
              <a:rPr lang="ko-KR" altLang="en-US" dirty="0" err="1"/>
              <a:t>골렘</a:t>
            </a:r>
            <a:r>
              <a:rPr lang="ko-KR" altLang="en-US" dirty="0"/>
              <a:t> 나와서 공격</a:t>
            </a:r>
            <a:r>
              <a:rPr lang="en-US" altLang="ko-KR" dirty="0"/>
              <a:t>- </a:t>
            </a:r>
            <a:r>
              <a:rPr lang="ko-KR" altLang="en-US" dirty="0" err="1"/>
              <a:t>골렘</a:t>
            </a:r>
            <a:r>
              <a:rPr lang="en-US" altLang="ko-KR" dirty="0"/>
              <a:t>3</a:t>
            </a:r>
            <a:r>
              <a:rPr lang="ko-KR" altLang="en-US" dirty="0"/>
              <a:t>마리 </a:t>
            </a:r>
            <a:r>
              <a:rPr lang="en-US" altLang="ko-KR" dirty="0"/>
              <a:t>- </a:t>
            </a:r>
            <a:r>
              <a:rPr lang="ko-KR" altLang="en-US" dirty="0"/>
              <a:t>벽 생성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재화</a:t>
            </a:r>
            <a:r>
              <a:rPr lang="en-US" altLang="ko-KR" dirty="0"/>
              <a:t>: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은화</a:t>
            </a:r>
            <a:r>
              <a:rPr lang="en-US" altLang="ko-KR" dirty="0"/>
              <a:t>(</a:t>
            </a:r>
            <a:r>
              <a:rPr lang="ko-KR" altLang="en-US" dirty="0" err="1"/>
              <a:t>몬스터</a:t>
            </a:r>
            <a:r>
              <a:rPr lang="ko-KR" altLang="en-US" dirty="0"/>
              <a:t> 잡고 타워 </a:t>
            </a:r>
            <a:r>
              <a:rPr lang="ko-KR" altLang="en-US" dirty="0" err="1"/>
              <a:t>레벨업</a:t>
            </a:r>
            <a:r>
              <a:rPr lang="en-US" altLang="ko-KR" dirty="0"/>
              <a:t>, </a:t>
            </a:r>
            <a:r>
              <a:rPr lang="ko-KR" altLang="en-US" dirty="0"/>
              <a:t>스테이지 </a:t>
            </a:r>
            <a:r>
              <a:rPr lang="ko-KR" altLang="en-US" dirty="0" err="1"/>
              <a:t>클리어용도</a:t>
            </a:r>
            <a:r>
              <a:rPr lang="en-US" altLang="ko-KR" dirty="0"/>
              <a:t>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금화</a:t>
            </a:r>
            <a:r>
              <a:rPr lang="en-US" altLang="ko-KR" dirty="0"/>
              <a:t>(</a:t>
            </a:r>
            <a:r>
              <a:rPr lang="ko-KR" altLang="en-US" dirty="0"/>
              <a:t>장비제작</a:t>
            </a:r>
            <a:r>
              <a:rPr lang="en-US" altLang="ko-KR" dirty="0"/>
              <a:t>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다이아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,</a:t>
            </a:r>
            <a:r>
              <a:rPr lang="ko-KR" altLang="en-US" dirty="0"/>
              <a:t>타워 </a:t>
            </a:r>
            <a:r>
              <a:rPr lang="ko-KR" altLang="en-US" dirty="0" err="1"/>
              <a:t>능력치</a:t>
            </a:r>
            <a:r>
              <a:rPr lang="ko-KR" altLang="en-US" dirty="0"/>
              <a:t> </a:t>
            </a:r>
            <a:r>
              <a:rPr lang="ko-KR" altLang="en-US" dirty="0" err="1"/>
              <a:t>업글</a:t>
            </a:r>
            <a:r>
              <a:rPr lang="en-US" altLang="ko-KR" dirty="0"/>
              <a:t>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제작</a:t>
            </a:r>
            <a:r>
              <a:rPr lang="en-US" altLang="ko-KR" dirty="0"/>
              <a:t>: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err="1"/>
              <a:t>악세사리</a:t>
            </a:r>
            <a:r>
              <a:rPr lang="en-US" altLang="ko-KR" dirty="0"/>
              <a:t>(</a:t>
            </a:r>
            <a:r>
              <a:rPr lang="ko-KR" altLang="en-US" dirty="0"/>
              <a:t>반지</a:t>
            </a:r>
            <a:r>
              <a:rPr lang="en-US" altLang="ko-KR" dirty="0"/>
              <a:t>,</a:t>
            </a:r>
            <a:r>
              <a:rPr lang="ko-KR" altLang="en-US" dirty="0"/>
              <a:t>목걸이</a:t>
            </a:r>
            <a:r>
              <a:rPr lang="en-US" altLang="ko-KR" dirty="0"/>
              <a:t>, </a:t>
            </a:r>
            <a:r>
              <a:rPr lang="ko-KR" altLang="en-US" dirty="0"/>
              <a:t>귀걸이</a:t>
            </a:r>
            <a:r>
              <a:rPr lang="en-US" altLang="ko-KR" dirty="0"/>
              <a:t>,</a:t>
            </a:r>
            <a:r>
              <a:rPr lang="ko-KR" altLang="en-US" dirty="0"/>
              <a:t>팔찌</a:t>
            </a:r>
            <a:r>
              <a:rPr lang="en-US" altLang="ko-KR" dirty="0"/>
              <a:t>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무기강화</a:t>
            </a:r>
            <a:r>
              <a:rPr lang="en-US" altLang="ko-KR" dirty="0"/>
              <a:t>: </a:t>
            </a:r>
            <a:r>
              <a:rPr lang="ko-KR" altLang="en-US" dirty="0" err="1"/>
              <a:t>옵션석</a:t>
            </a:r>
            <a:r>
              <a:rPr lang="en-US" altLang="ko-KR" dirty="0"/>
              <a:t>(</a:t>
            </a:r>
            <a:r>
              <a:rPr lang="ko-KR" altLang="en-US" dirty="0"/>
              <a:t>강화가능</a:t>
            </a:r>
            <a:r>
              <a:rPr lang="en-US" altLang="ko-KR" dirty="0"/>
              <a:t>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업적</a:t>
            </a:r>
            <a:r>
              <a:rPr lang="en-US" altLang="ko-KR" dirty="0"/>
              <a:t>: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일반</a:t>
            </a:r>
            <a:r>
              <a:rPr lang="en-US" altLang="ko-KR" dirty="0"/>
              <a:t>: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디펜스업적 </a:t>
            </a:r>
            <a:r>
              <a:rPr lang="en-US" altLang="ko-KR" dirty="0"/>
              <a:t>: </a:t>
            </a:r>
            <a:r>
              <a:rPr lang="ko-KR" altLang="en-US" dirty="0" err="1"/>
              <a:t>라운드클리어</a:t>
            </a:r>
            <a:r>
              <a:rPr lang="en-US" altLang="ko-KR" dirty="0"/>
              <a:t>, </a:t>
            </a:r>
            <a:r>
              <a:rPr lang="ko-KR" altLang="en-US" dirty="0" err="1"/>
              <a:t>클리어시</a:t>
            </a:r>
            <a:r>
              <a:rPr lang="ko-KR" altLang="en-US" dirty="0"/>
              <a:t> </a:t>
            </a:r>
            <a:r>
              <a:rPr lang="ko-KR" altLang="en-US" dirty="0" err="1"/>
              <a:t>하트소모없음</a:t>
            </a:r>
            <a:r>
              <a:rPr lang="en-US" altLang="ko-KR" dirty="0"/>
              <a:t>, </a:t>
            </a:r>
            <a:r>
              <a:rPr lang="ko-KR" altLang="en-US" dirty="0"/>
              <a:t>스테이지에서 </a:t>
            </a:r>
            <a:r>
              <a:rPr lang="ko-KR" altLang="en-US" dirty="0" err="1"/>
              <a:t>몇성</a:t>
            </a:r>
            <a:r>
              <a:rPr lang="ko-KR" altLang="en-US" dirty="0"/>
              <a:t> 이상 달성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err="1"/>
              <a:t>던전업적</a:t>
            </a:r>
            <a:r>
              <a:rPr lang="en-US" altLang="ko-KR" dirty="0"/>
              <a:t>: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무한모드업적 </a:t>
            </a:r>
            <a:r>
              <a:rPr lang="en-US" altLang="ko-KR" dirty="0"/>
              <a:t>: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칭호</a:t>
            </a:r>
            <a:r>
              <a:rPr lang="en-US" altLang="ko-KR" dirty="0"/>
              <a:t>: </a:t>
            </a:r>
            <a:r>
              <a:rPr lang="ko-KR" altLang="en-US" dirty="0"/>
              <a:t>랭킹에서 볼 수 있게</a:t>
            </a:r>
          </a:p>
        </p:txBody>
      </p:sp>
    </p:spTree>
    <p:extLst>
      <p:ext uri="{BB962C8B-B14F-4D97-AF65-F5344CB8AC3E}">
        <p14:creationId xmlns:p14="http://schemas.microsoft.com/office/powerpoint/2010/main" val="107357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63" y="1825625"/>
            <a:ext cx="3364873" cy="4351338"/>
          </a:xfrm>
        </p:spPr>
      </p:pic>
    </p:spTree>
    <p:extLst>
      <p:ext uri="{BB962C8B-B14F-4D97-AF65-F5344CB8AC3E}">
        <p14:creationId xmlns:p14="http://schemas.microsoft.com/office/powerpoint/2010/main" val="151390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63" y="1825625"/>
            <a:ext cx="3364873" cy="4351338"/>
          </a:xfrm>
        </p:spPr>
      </p:pic>
    </p:spTree>
    <p:extLst>
      <p:ext uri="{BB962C8B-B14F-4D97-AF65-F5344CB8AC3E}">
        <p14:creationId xmlns:p14="http://schemas.microsoft.com/office/powerpoint/2010/main" val="296238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63" y="1825625"/>
            <a:ext cx="3364873" cy="4351338"/>
          </a:xfrm>
        </p:spPr>
      </p:pic>
    </p:spTree>
    <p:extLst>
      <p:ext uri="{BB962C8B-B14F-4D97-AF65-F5344CB8AC3E}">
        <p14:creationId xmlns:p14="http://schemas.microsoft.com/office/powerpoint/2010/main" val="356482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63" y="1825625"/>
            <a:ext cx="3364873" cy="4351338"/>
          </a:xfrm>
        </p:spPr>
      </p:pic>
    </p:spTree>
    <p:extLst>
      <p:ext uri="{BB962C8B-B14F-4D97-AF65-F5344CB8AC3E}">
        <p14:creationId xmlns:p14="http://schemas.microsoft.com/office/powerpoint/2010/main" val="233889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63" y="1825625"/>
            <a:ext cx="3364873" cy="4351338"/>
          </a:xfrm>
        </p:spPr>
      </p:pic>
    </p:spTree>
    <p:extLst>
      <p:ext uri="{BB962C8B-B14F-4D97-AF65-F5344CB8AC3E}">
        <p14:creationId xmlns:p14="http://schemas.microsoft.com/office/powerpoint/2010/main" val="254898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63" y="1825625"/>
            <a:ext cx="3364873" cy="4351338"/>
          </a:xfrm>
        </p:spPr>
      </p:pic>
    </p:spTree>
    <p:extLst>
      <p:ext uri="{BB962C8B-B14F-4D97-AF65-F5344CB8AC3E}">
        <p14:creationId xmlns:p14="http://schemas.microsoft.com/office/powerpoint/2010/main" val="66003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진</dc:creator>
  <cp:lastModifiedBy>남 진</cp:lastModifiedBy>
  <cp:revision>1</cp:revision>
  <dcterms:created xsi:type="dcterms:W3CDTF">2020-01-06T04:01:26Z</dcterms:created>
  <dcterms:modified xsi:type="dcterms:W3CDTF">2020-01-06T04:01:52Z</dcterms:modified>
</cp:coreProperties>
</file>