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0"/>
  </p:notesMasterIdLst>
  <p:handoutMasterIdLst>
    <p:handoutMasterId r:id="rId31"/>
  </p:handoutMasterIdLst>
  <p:sldIdLst>
    <p:sldId id="1868" r:id="rId6"/>
    <p:sldId id="1864" r:id="rId7"/>
    <p:sldId id="1870" r:id="rId8"/>
    <p:sldId id="1871" r:id="rId9"/>
    <p:sldId id="1872" r:id="rId10"/>
    <p:sldId id="1873" r:id="rId11"/>
    <p:sldId id="1874" r:id="rId12"/>
    <p:sldId id="1875" r:id="rId13"/>
    <p:sldId id="1891" r:id="rId14"/>
    <p:sldId id="1892" r:id="rId15"/>
    <p:sldId id="1893" r:id="rId16"/>
    <p:sldId id="1894" r:id="rId17"/>
    <p:sldId id="1895" r:id="rId18"/>
    <p:sldId id="1896" r:id="rId19"/>
    <p:sldId id="1882" r:id="rId20"/>
    <p:sldId id="1897" r:id="rId21"/>
    <p:sldId id="1884" r:id="rId22"/>
    <p:sldId id="1885" r:id="rId23"/>
    <p:sldId id="1886" r:id="rId24"/>
    <p:sldId id="1742" r:id="rId25"/>
    <p:sldId id="1888" r:id="rId26"/>
    <p:sldId id="1889" r:id="rId27"/>
    <p:sldId id="1899" r:id="rId28"/>
    <p:sldId id="1890"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3EB084-B0E0-44B6-9144-40541702D3D3}">
          <p14:sldIdLst>
            <p14:sldId id="1868"/>
            <p14:sldId id="1864"/>
            <p14:sldId id="1870"/>
          </p14:sldIdLst>
        </p14:section>
        <p14:section name="General overview" id="{A81C7FBE-7EF9-469B-A3EF-58B577902137}">
          <p14:sldIdLst>
            <p14:sldId id="1871"/>
            <p14:sldId id="1872"/>
            <p14:sldId id="1873"/>
          </p14:sldIdLst>
        </p14:section>
        <p14:section name="Azure Storage Account" id="{24AB82DA-2628-49D1-A9B2-8C84F1FB2DAB}">
          <p14:sldIdLst>
            <p14:sldId id="1874"/>
            <p14:sldId id="1875"/>
            <p14:sldId id="1891"/>
            <p14:sldId id="1892"/>
            <p14:sldId id="1893"/>
            <p14:sldId id="1894"/>
            <p14:sldId id="1895"/>
            <p14:sldId id="1896"/>
            <p14:sldId id="1882"/>
            <p14:sldId id="1897"/>
            <p14:sldId id="1884"/>
            <p14:sldId id="1885"/>
          </p14:sldIdLst>
        </p14:section>
        <p14:section name="Cosmos DB" id="{87A90718-EAE4-45B2-BA2E-3B9161AF1B4B}">
          <p14:sldIdLst>
            <p14:sldId id="1886"/>
            <p14:sldId id="1742"/>
            <p14:sldId id="1888"/>
            <p14:sldId id="1889"/>
            <p14:sldId id="1899"/>
            <p14:sldId id="18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70B86D-1DC8-4738-9F20-B96F3D89965B}" v="30" dt="2020-12-02T00:31:51.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3" autoAdjust="0"/>
    <p:restoredTop sz="76733" autoAdjust="0"/>
  </p:normalViewPr>
  <p:slideViewPr>
    <p:cSldViewPr snapToGrid="0">
      <p:cViewPr varScale="1">
        <p:scale>
          <a:sx n="67" d="100"/>
          <a:sy n="67" d="100"/>
        </p:scale>
        <p:origin x="1066" y="48"/>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otr Ladonski" userId="7614df83-beb5-42aa-8a1b-b0379e2413d3" providerId="ADAL" clId="{6E70B86D-1DC8-4738-9F20-B96F3D89965B}"/>
    <pc:docChg chg="undo custSel addSld delSld modSld sldOrd addMainMaster delMainMaster modSection">
      <pc:chgData name="Piotr Ladonski" userId="7614df83-beb5-42aa-8a1b-b0379e2413d3" providerId="ADAL" clId="{6E70B86D-1DC8-4738-9F20-B96F3D89965B}" dt="2020-12-02T01:00:05.905" v="9101" actId="20577"/>
      <pc:docMkLst>
        <pc:docMk/>
      </pc:docMkLst>
      <pc:sldChg chg="addSp delSp modSp add mod modTransition modAnim modNotes modNotesTx">
        <pc:chgData name="Piotr Ladonski" userId="7614df83-beb5-42aa-8a1b-b0379e2413d3" providerId="ADAL" clId="{6E70B86D-1DC8-4738-9F20-B96F3D89965B}" dt="2020-12-02T00:45:05.712" v="7731" actId="20577"/>
        <pc:sldMkLst>
          <pc:docMk/>
          <pc:sldMk cId="1897790519" sldId="1742"/>
        </pc:sldMkLst>
        <pc:spChg chg="add del mod">
          <ac:chgData name="Piotr Ladonski" userId="7614df83-beb5-42aa-8a1b-b0379e2413d3" providerId="ADAL" clId="{6E70B86D-1DC8-4738-9F20-B96F3D89965B}" dt="2020-12-01T18:42:28.447" v="38" actId="478"/>
          <ac:spMkLst>
            <pc:docMk/>
            <pc:sldMk cId="1897790519" sldId="1742"/>
            <ac:spMk id="4" creationId="{8354B8A0-D625-4875-B0C4-0674F408AA01}"/>
          </ac:spMkLst>
        </pc:spChg>
        <pc:spChg chg="del mod">
          <ac:chgData name="Piotr Ladonski" userId="7614df83-beb5-42aa-8a1b-b0379e2413d3" providerId="ADAL" clId="{6E70B86D-1DC8-4738-9F20-B96F3D89965B}" dt="2020-12-01T18:42:06.548" v="26" actId="478"/>
          <ac:spMkLst>
            <pc:docMk/>
            <pc:sldMk cId="1897790519" sldId="1742"/>
            <ac:spMk id="84" creationId="{00000000-0000-0000-0000-000000000000}"/>
          </ac:spMkLst>
        </pc:spChg>
        <pc:spChg chg="add mod">
          <ac:chgData name="Piotr Ladonski" userId="7614df83-beb5-42aa-8a1b-b0379e2413d3" providerId="ADAL" clId="{6E70B86D-1DC8-4738-9F20-B96F3D89965B}" dt="2020-12-01T18:42:30.139" v="39"/>
          <ac:spMkLst>
            <pc:docMk/>
            <pc:sldMk cId="1897790519" sldId="1742"/>
            <ac:spMk id="107" creationId="{7410A6EB-8640-41F6-8FB6-6AF2E1F88007}"/>
          </ac:spMkLst>
        </pc:spChg>
        <pc:spChg chg="del mod">
          <ac:chgData name="Piotr Ladonski" userId="7614df83-beb5-42aa-8a1b-b0379e2413d3" providerId="ADAL" clId="{6E70B86D-1DC8-4738-9F20-B96F3D89965B}" dt="2020-12-01T18:42:03.683" v="24" actId="478"/>
          <ac:spMkLst>
            <pc:docMk/>
            <pc:sldMk cId="1897790519" sldId="1742"/>
            <ac:spMk id="197" creationId="{2D9D84F0-774E-4FE2-99C1-67F4E336283B}"/>
          </ac:spMkLst>
        </pc:spChg>
        <pc:spChg chg="del">
          <ac:chgData name="Piotr Ladonski" userId="7614df83-beb5-42aa-8a1b-b0379e2413d3" providerId="ADAL" clId="{6E70B86D-1DC8-4738-9F20-B96F3D89965B}" dt="2020-12-01T18:42:09.942" v="27" actId="478"/>
          <ac:spMkLst>
            <pc:docMk/>
            <pc:sldMk cId="1897790519" sldId="1742"/>
            <ac:spMk id="271" creationId="{D99D6FD7-3B77-466E-8D43-60033D1002F8}"/>
          </ac:spMkLst>
        </pc:spChg>
      </pc:sldChg>
      <pc:sldChg chg="modNotesTx">
        <pc:chgData name="Piotr Ladonski" userId="7614df83-beb5-42aa-8a1b-b0379e2413d3" providerId="ADAL" clId="{6E70B86D-1DC8-4738-9F20-B96F3D89965B}" dt="2020-12-01T22:33:42.589" v="543" actId="20577"/>
        <pc:sldMkLst>
          <pc:docMk/>
          <pc:sldMk cId="2426818067" sldId="1864"/>
        </pc:sldMkLst>
      </pc:sldChg>
      <pc:sldChg chg="modNotesTx">
        <pc:chgData name="Piotr Ladonski" userId="7614df83-beb5-42aa-8a1b-b0379e2413d3" providerId="ADAL" clId="{6E70B86D-1DC8-4738-9F20-B96F3D89965B}" dt="2020-12-01T22:39:47.474" v="1649" actId="6549"/>
        <pc:sldMkLst>
          <pc:docMk/>
          <pc:sldMk cId="3811541332" sldId="1870"/>
        </pc:sldMkLst>
      </pc:sldChg>
      <pc:sldChg chg="modNotesTx">
        <pc:chgData name="Piotr Ladonski" userId="7614df83-beb5-42aa-8a1b-b0379e2413d3" providerId="ADAL" clId="{6E70B86D-1DC8-4738-9F20-B96F3D89965B}" dt="2020-12-01T22:40:08.147" v="1690"/>
        <pc:sldMkLst>
          <pc:docMk/>
          <pc:sldMk cId="2182094726" sldId="1871"/>
        </pc:sldMkLst>
      </pc:sldChg>
      <pc:sldChg chg="modSp mod modAnim modNotesTx">
        <pc:chgData name="Piotr Ladonski" userId="7614df83-beb5-42aa-8a1b-b0379e2413d3" providerId="ADAL" clId="{6E70B86D-1DC8-4738-9F20-B96F3D89965B}" dt="2020-12-01T22:49:38.648" v="3156" actId="20577"/>
        <pc:sldMkLst>
          <pc:docMk/>
          <pc:sldMk cId="162344932" sldId="1872"/>
        </pc:sldMkLst>
        <pc:spChg chg="mod">
          <ac:chgData name="Piotr Ladonski" userId="7614df83-beb5-42aa-8a1b-b0379e2413d3" providerId="ADAL" clId="{6E70B86D-1DC8-4738-9F20-B96F3D89965B}" dt="2020-12-01T18:49:54.005" v="89" actId="403"/>
          <ac:spMkLst>
            <pc:docMk/>
            <pc:sldMk cId="162344932" sldId="1872"/>
            <ac:spMk id="4" creationId="{7DAB479E-73BD-44A4-B417-72C2BED27ED0}"/>
          </ac:spMkLst>
        </pc:spChg>
        <pc:spChg chg="mod">
          <ac:chgData name="Piotr Ladonski" userId="7614df83-beb5-42aa-8a1b-b0379e2413d3" providerId="ADAL" clId="{6E70B86D-1DC8-4738-9F20-B96F3D89965B}" dt="2020-12-01T18:49:47.374" v="87" actId="403"/>
          <ac:spMkLst>
            <pc:docMk/>
            <pc:sldMk cId="162344932" sldId="1872"/>
            <ac:spMk id="6" creationId="{00000000-0000-0000-0000-000000000000}"/>
          </ac:spMkLst>
        </pc:spChg>
      </pc:sldChg>
      <pc:sldChg chg="modAnim modNotesTx">
        <pc:chgData name="Piotr Ladonski" userId="7614df83-beb5-42aa-8a1b-b0379e2413d3" providerId="ADAL" clId="{6E70B86D-1DC8-4738-9F20-B96F3D89965B}" dt="2020-12-01T22:51:54.947" v="3533" actId="20577"/>
        <pc:sldMkLst>
          <pc:docMk/>
          <pc:sldMk cId="2175571042" sldId="1873"/>
        </pc:sldMkLst>
      </pc:sldChg>
      <pc:sldChg chg="modNotesTx">
        <pc:chgData name="Piotr Ladonski" userId="7614df83-beb5-42aa-8a1b-b0379e2413d3" providerId="ADAL" clId="{6E70B86D-1DC8-4738-9F20-B96F3D89965B}" dt="2020-12-01T22:52:17.427" v="3608" actId="20577"/>
        <pc:sldMkLst>
          <pc:docMk/>
          <pc:sldMk cId="2733224258" sldId="1874"/>
        </pc:sldMkLst>
      </pc:sldChg>
      <pc:sldChg chg="modNotesTx">
        <pc:chgData name="Piotr Ladonski" userId="7614df83-beb5-42aa-8a1b-b0379e2413d3" providerId="ADAL" clId="{6E70B86D-1DC8-4738-9F20-B96F3D89965B}" dt="2020-12-01T22:52:56.064" v="3724" actId="20577"/>
        <pc:sldMkLst>
          <pc:docMk/>
          <pc:sldMk cId="2615607116" sldId="1875"/>
        </pc:sldMkLst>
      </pc:sldChg>
      <pc:sldChg chg="modAnim modNotesTx">
        <pc:chgData name="Piotr Ladonski" userId="7614df83-beb5-42aa-8a1b-b0379e2413d3" providerId="ADAL" clId="{6E70B86D-1DC8-4738-9F20-B96F3D89965B}" dt="2020-12-01T23:58:04.053" v="5968" actId="20577"/>
        <pc:sldMkLst>
          <pc:docMk/>
          <pc:sldMk cId="2568849011" sldId="1882"/>
        </pc:sldMkLst>
      </pc:sldChg>
      <pc:sldChg chg="modNotesTx">
        <pc:chgData name="Piotr Ladonski" userId="7614df83-beb5-42aa-8a1b-b0379e2413d3" providerId="ADAL" clId="{6E70B86D-1DC8-4738-9F20-B96F3D89965B}" dt="2020-12-02T00:28:15.739" v="6537" actId="20577"/>
        <pc:sldMkLst>
          <pc:docMk/>
          <pc:sldMk cId="1361621636" sldId="1884"/>
        </pc:sldMkLst>
      </pc:sldChg>
      <pc:sldChg chg="modNotesTx">
        <pc:chgData name="Piotr Ladonski" userId="7614df83-beb5-42aa-8a1b-b0379e2413d3" providerId="ADAL" clId="{6E70B86D-1DC8-4738-9F20-B96F3D89965B}" dt="2020-12-02T00:31:48.623" v="6694" actId="20577"/>
        <pc:sldMkLst>
          <pc:docMk/>
          <pc:sldMk cId="1457534832" sldId="1886"/>
        </pc:sldMkLst>
      </pc:sldChg>
      <pc:sldChg chg="addSp delSp modSp del mod modAnim">
        <pc:chgData name="Piotr Ladonski" userId="7614df83-beb5-42aa-8a1b-b0379e2413d3" providerId="ADAL" clId="{6E70B86D-1DC8-4738-9F20-B96F3D89965B}" dt="2020-12-01T18:42:35.028" v="40" actId="47"/>
        <pc:sldMkLst>
          <pc:docMk/>
          <pc:sldMk cId="247051930" sldId="1887"/>
        </pc:sldMkLst>
        <pc:spChg chg="add del mod">
          <ac:chgData name="Piotr Ladonski" userId="7614df83-beb5-42aa-8a1b-b0379e2413d3" providerId="ADAL" clId="{6E70B86D-1DC8-4738-9F20-B96F3D89965B}" dt="2020-12-01T18:38:19.707" v="10" actId="478"/>
          <ac:spMkLst>
            <pc:docMk/>
            <pc:sldMk cId="247051930" sldId="1887"/>
            <ac:spMk id="3" creationId="{81B6ABFC-BE1A-4555-9AA2-4EFFD984A5EB}"/>
          </ac:spMkLst>
        </pc:spChg>
        <pc:spChg chg="del">
          <ac:chgData name="Piotr Ladonski" userId="7614df83-beb5-42aa-8a1b-b0379e2413d3" providerId="ADAL" clId="{6E70B86D-1DC8-4738-9F20-B96F3D89965B}" dt="2020-12-01T18:38:16.885" v="9" actId="478"/>
          <ac:spMkLst>
            <pc:docMk/>
            <pc:sldMk cId="247051930" sldId="1887"/>
            <ac:spMk id="6" creationId="{00000000-0000-0000-0000-000000000000}"/>
          </ac:spMkLst>
        </pc:spChg>
        <pc:spChg chg="add del mod">
          <ac:chgData name="Piotr Ladonski" userId="7614df83-beb5-42aa-8a1b-b0379e2413d3" providerId="ADAL" clId="{6E70B86D-1DC8-4738-9F20-B96F3D89965B}" dt="2020-12-01T18:38:40.635" v="14"/>
          <ac:spMkLst>
            <pc:docMk/>
            <pc:sldMk cId="247051930" sldId="1887"/>
            <ac:spMk id="7" creationId="{2C047A38-A944-44AC-8D3A-209A62D79639}"/>
          </ac:spMkLst>
        </pc:spChg>
        <pc:spChg chg="add del mod">
          <ac:chgData name="Piotr Ladonski" userId="7614df83-beb5-42aa-8a1b-b0379e2413d3" providerId="ADAL" clId="{6E70B86D-1DC8-4738-9F20-B96F3D89965B}" dt="2020-12-01T18:38:40.635" v="14"/>
          <ac:spMkLst>
            <pc:docMk/>
            <pc:sldMk cId="247051930" sldId="1887"/>
            <ac:spMk id="8" creationId="{E8D2E99C-8E59-495E-8977-852D1B0FA9C5}"/>
          </ac:spMkLst>
        </pc:spChg>
        <pc:spChg chg="mod">
          <ac:chgData name="Piotr Ladonski" userId="7614df83-beb5-42aa-8a1b-b0379e2413d3" providerId="ADAL" clId="{6E70B86D-1DC8-4738-9F20-B96F3D89965B}" dt="2020-12-01T18:38:40.055" v="13" actId="1076"/>
          <ac:spMkLst>
            <pc:docMk/>
            <pc:sldMk cId="247051930" sldId="1887"/>
            <ac:spMk id="10" creationId="{9C35D164-0B08-4C77-9B7C-3AA8F5FC8EFD}"/>
          </ac:spMkLst>
        </pc:spChg>
        <pc:spChg chg="mod">
          <ac:chgData name="Piotr Ladonski" userId="7614df83-beb5-42aa-8a1b-b0379e2413d3" providerId="ADAL" clId="{6E70B86D-1DC8-4738-9F20-B96F3D89965B}" dt="2020-12-01T18:38:40.055" v="13" actId="1076"/>
          <ac:spMkLst>
            <pc:docMk/>
            <pc:sldMk cId="247051930" sldId="1887"/>
            <ac:spMk id="12" creationId="{276ED85F-E015-4C5D-A219-5095B47A51E1}"/>
          </ac:spMkLst>
        </pc:spChg>
        <pc:spChg chg="mod">
          <ac:chgData name="Piotr Ladonski" userId="7614df83-beb5-42aa-8a1b-b0379e2413d3" providerId="ADAL" clId="{6E70B86D-1DC8-4738-9F20-B96F3D89965B}" dt="2020-12-01T18:38:40.055" v="13" actId="1076"/>
          <ac:spMkLst>
            <pc:docMk/>
            <pc:sldMk cId="247051930" sldId="1887"/>
            <ac:spMk id="14" creationId="{C314246C-F48A-49C4-974C-23740417289E}"/>
          </ac:spMkLst>
        </pc:spChg>
        <pc:spChg chg="mod">
          <ac:chgData name="Piotr Ladonski" userId="7614df83-beb5-42aa-8a1b-b0379e2413d3" providerId="ADAL" clId="{6E70B86D-1DC8-4738-9F20-B96F3D89965B}" dt="2020-12-01T18:38:40.055" v="13" actId="1076"/>
          <ac:spMkLst>
            <pc:docMk/>
            <pc:sldMk cId="247051930" sldId="1887"/>
            <ac:spMk id="15" creationId="{18A0DA86-DD39-4CA8-A86C-A2D0D2E16554}"/>
          </ac:spMkLst>
        </pc:spChg>
        <pc:spChg chg="mod">
          <ac:chgData name="Piotr Ladonski" userId="7614df83-beb5-42aa-8a1b-b0379e2413d3" providerId="ADAL" clId="{6E70B86D-1DC8-4738-9F20-B96F3D89965B}" dt="2020-12-01T18:38:40.055" v="13" actId="1076"/>
          <ac:spMkLst>
            <pc:docMk/>
            <pc:sldMk cId="247051930" sldId="1887"/>
            <ac:spMk id="16" creationId="{E5A7577A-F7B3-46CD-91E9-FC9FEDABB0B2}"/>
          </ac:spMkLst>
        </pc:spChg>
        <pc:spChg chg="mod">
          <ac:chgData name="Piotr Ladonski" userId="7614df83-beb5-42aa-8a1b-b0379e2413d3" providerId="ADAL" clId="{6E70B86D-1DC8-4738-9F20-B96F3D89965B}" dt="2020-12-01T18:38:13.609" v="8" actId="20577"/>
          <ac:spMkLst>
            <pc:docMk/>
            <pc:sldMk cId="247051930" sldId="1887"/>
            <ac:spMk id="17" creationId="{00000000-0000-0000-0000-000000000000}"/>
          </ac:spMkLst>
        </pc:spChg>
        <pc:spChg chg="mod">
          <ac:chgData name="Piotr Ladonski" userId="7614df83-beb5-42aa-8a1b-b0379e2413d3" providerId="ADAL" clId="{6E70B86D-1DC8-4738-9F20-B96F3D89965B}" dt="2020-12-01T18:38:40.055" v="13" actId="1076"/>
          <ac:spMkLst>
            <pc:docMk/>
            <pc:sldMk cId="247051930" sldId="1887"/>
            <ac:spMk id="18" creationId="{EE298B80-F40D-408A-90FB-BD458C9639C3}"/>
          </ac:spMkLst>
        </pc:spChg>
        <pc:spChg chg="mod">
          <ac:chgData name="Piotr Ladonski" userId="7614df83-beb5-42aa-8a1b-b0379e2413d3" providerId="ADAL" clId="{6E70B86D-1DC8-4738-9F20-B96F3D89965B}" dt="2020-12-01T18:38:40.055" v="13" actId="1076"/>
          <ac:spMkLst>
            <pc:docMk/>
            <pc:sldMk cId="247051930" sldId="1887"/>
            <ac:spMk id="19" creationId="{09275095-D26F-4192-B32D-4ABBA414AFFC}"/>
          </ac:spMkLst>
        </pc:spChg>
        <pc:spChg chg="mod">
          <ac:chgData name="Piotr Ladonski" userId="7614df83-beb5-42aa-8a1b-b0379e2413d3" providerId="ADAL" clId="{6E70B86D-1DC8-4738-9F20-B96F3D89965B}" dt="2020-12-01T18:38:40.055" v="13" actId="1076"/>
          <ac:spMkLst>
            <pc:docMk/>
            <pc:sldMk cId="247051930" sldId="1887"/>
            <ac:spMk id="20" creationId="{9794D4E6-E17F-4C76-A78E-0F0093D1DB7F}"/>
          </ac:spMkLst>
        </pc:spChg>
        <pc:spChg chg="mod">
          <ac:chgData name="Piotr Ladonski" userId="7614df83-beb5-42aa-8a1b-b0379e2413d3" providerId="ADAL" clId="{6E70B86D-1DC8-4738-9F20-B96F3D89965B}" dt="2020-12-01T18:38:40.055" v="13" actId="1076"/>
          <ac:spMkLst>
            <pc:docMk/>
            <pc:sldMk cId="247051930" sldId="1887"/>
            <ac:spMk id="21" creationId="{711E42B1-62B6-4E4A-9839-3F416918B129}"/>
          </ac:spMkLst>
        </pc:spChg>
        <pc:spChg chg="mod">
          <ac:chgData name="Piotr Ladonski" userId="7614df83-beb5-42aa-8a1b-b0379e2413d3" providerId="ADAL" clId="{6E70B86D-1DC8-4738-9F20-B96F3D89965B}" dt="2020-12-01T18:38:40.055" v="13" actId="1076"/>
          <ac:spMkLst>
            <pc:docMk/>
            <pc:sldMk cId="247051930" sldId="1887"/>
            <ac:spMk id="22" creationId="{6C9E6CA8-3398-4AFC-A764-48F2FACFA632}"/>
          </ac:spMkLst>
        </pc:spChg>
        <pc:spChg chg="mod">
          <ac:chgData name="Piotr Ladonski" userId="7614df83-beb5-42aa-8a1b-b0379e2413d3" providerId="ADAL" clId="{6E70B86D-1DC8-4738-9F20-B96F3D89965B}" dt="2020-12-01T18:38:40.055" v="13" actId="1076"/>
          <ac:spMkLst>
            <pc:docMk/>
            <pc:sldMk cId="247051930" sldId="1887"/>
            <ac:spMk id="23" creationId="{FA154C11-2E68-4EA8-9BF0-319615FE15BD}"/>
          </ac:spMkLst>
        </pc:spChg>
        <pc:spChg chg="mod">
          <ac:chgData name="Piotr Ladonski" userId="7614df83-beb5-42aa-8a1b-b0379e2413d3" providerId="ADAL" clId="{6E70B86D-1DC8-4738-9F20-B96F3D89965B}" dt="2020-12-01T18:38:40.055" v="13" actId="1076"/>
          <ac:spMkLst>
            <pc:docMk/>
            <pc:sldMk cId="247051930" sldId="1887"/>
            <ac:spMk id="24" creationId="{A6C9E1EC-77D0-421B-ADEA-1E015E0D22FD}"/>
          </ac:spMkLst>
        </pc:spChg>
        <pc:spChg chg="add del mod">
          <ac:chgData name="Piotr Ladonski" userId="7614df83-beb5-42aa-8a1b-b0379e2413d3" providerId="ADAL" clId="{6E70B86D-1DC8-4738-9F20-B96F3D89965B}" dt="2020-12-01T18:38:40.635" v="14"/>
          <ac:spMkLst>
            <pc:docMk/>
            <pc:sldMk cId="247051930" sldId="1887"/>
            <ac:spMk id="26" creationId="{26B89929-41DB-4B6A-8717-77584488855D}"/>
          </ac:spMkLst>
        </pc:spChg>
        <pc:spChg chg="add del mod">
          <ac:chgData name="Piotr Ladonski" userId="7614df83-beb5-42aa-8a1b-b0379e2413d3" providerId="ADAL" clId="{6E70B86D-1DC8-4738-9F20-B96F3D89965B}" dt="2020-12-01T18:38:40.635" v="14"/>
          <ac:spMkLst>
            <pc:docMk/>
            <pc:sldMk cId="247051930" sldId="1887"/>
            <ac:spMk id="27" creationId="{4483016B-DABE-4C7E-ABCA-96D9DE4A87D5}"/>
          </ac:spMkLst>
        </pc:spChg>
        <pc:spChg chg="add del mod">
          <ac:chgData name="Piotr Ladonski" userId="7614df83-beb5-42aa-8a1b-b0379e2413d3" providerId="ADAL" clId="{6E70B86D-1DC8-4738-9F20-B96F3D89965B}" dt="2020-12-01T18:38:40.635" v="14"/>
          <ac:spMkLst>
            <pc:docMk/>
            <pc:sldMk cId="247051930" sldId="1887"/>
            <ac:spMk id="28" creationId="{8ECA7380-B153-488D-9EF9-D0E0CB24D602}"/>
          </ac:spMkLst>
        </pc:spChg>
        <pc:spChg chg="mod">
          <ac:chgData name="Piotr Ladonski" userId="7614df83-beb5-42aa-8a1b-b0379e2413d3" providerId="ADAL" clId="{6E70B86D-1DC8-4738-9F20-B96F3D89965B}" dt="2020-12-01T18:38:40.055" v="13" actId="1076"/>
          <ac:spMkLst>
            <pc:docMk/>
            <pc:sldMk cId="247051930" sldId="1887"/>
            <ac:spMk id="30" creationId="{C63B1D8E-1CAB-47C6-8F99-320717E9C64F}"/>
          </ac:spMkLst>
        </pc:spChg>
        <pc:spChg chg="mod">
          <ac:chgData name="Piotr Ladonski" userId="7614df83-beb5-42aa-8a1b-b0379e2413d3" providerId="ADAL" clId="{6E70B86D-1DC8-4738-9F20-B96F3D89965B}" dt="2020-12-01T18:38:40.055" v="13" actId="1076"/>
          <ac:spMkLst>
            <pc:docMk/>
            <pc:sldMk cId="247051930" sldId="1887"/>
            <ac:spMk id="31" creationId="{8E454921-FDCB-4873-9B79-98863EFD0F48}"/>
          </ac:spMkLst>
        </pc:spChg>
        <pc:spChg chg="mod">
          <ac:chgData name="Piotr Ladonski" userId="7614df83-beb5-42aa-8a1b-b0379e2413d3" providerId="ADAL" clId="{6E70B86D-1DC8-4738-9F20-B96F3D89965B}" dt="2020-12-01T18:38:40.055" v="13" actId="1076"/>
          <ac:spMkLst>
            <pc:docMk/>
            <pc:sldMk cId="247051930" sldId="1887"/>
            <ac:spMk id="32" creationId="{162F1966-90B2-4A74-85BC-72DC09952BD2}"/>
          </ac:spMkLst>
        </pc:spChg>
        <pc:spChg chg="mod">
          <ac:chgData name="Piotr Ladonski" userId="7614df83-beb5-42aa-8a1b-b0379e2413d3" providerId="ADAL" clId="{6E70B86D-1DC8-4738-9F20-B96F3D89965B}" dt="2020-12-01T18:38:40.055" v="13" actId="1076"/>
          <ac:spMkLst>
            <pc:docMk/>
            <pc:sldMk cId="247051930" sldId="1887"/>
            <ac:spMk id="33" creationId="{3515AF4C-7C97-400A-838B-546C79C1052D}"/>
          </ac:spMkLst>
        </pc:spChg>
        <pc:spChg chg="mod">
          <ac:chgData name="Piotr Ladonski" userId="7614df83-beb5-42aa-8a1b-b0379e2413d3" providerId="ADAL" clId="{6E70B86D-1DC8-4738-9F20-B96F3D89965B}" dt="2020-12-01T18:38:40.055" v="13" actId="1076"/>
          <ac:spMkLst>
            <pc:docMk/>
            <pc:sldMk cId="247051930" sldId="1887"/>
            <ac:spMk id="34" creationId="{D43D277F-D098-4E33-9B43-D5B16AF00C74}"/>
          </ac:spMkLst>
        </pc:spChg>
        <pc:spChg chg="mod">
          <ac:chgData name="Piotr Ladonski" userId="7614df83-beb5-42aa-8a1b-b0379e2413d3" providerId="ADAL" clId="{6E70B86D-1DC8-4738-9F20-B96F3D89965B}" dt="2020-12-01T18:38:40.055" v="13" actId="1076"/>
          <ac:spMkLst>
            <pc:docMk/>
            <pc:sldMk cId="247051930" sldId="1887"/>
            <ac:spMk id="36" creationId="{7364443B-51B6-4869-9828-07E368CFFD1A}"/>
          </ac:spMkLst>
        </pc:spChg>
        <pc:spChg chg="mod">
          <ac:chgData name="Piotr Ladonski" userId="7614df83-beb5-42aa-8a1b-b0379e2413d3" providerId="ADAL" clId="{6E70B86D-1DC8-4738-9F20-B96F3D89965B}" dt="2020-12-01T18:38:40.055" v="13" actId="1076"/>
          <ac:spMkLst>
            <pc:docMk/>
            <pc:sldMk cId="247051930" sldId="1887"/>
            <ac:spMk id="38" creationId="{B1B0540E-E78C-43AD-ABA1-2F435C3E21C3}"/>
          </ac:spMkLst>
        </pc:spChg>
        <pc:spChg chg="mod">
          <ac:chgData name="Piotr Ladonski" userId="7614df83-beb5-42aa-8a1b-b0379e2413d3" providerId="ADAL" clId="{6E70B86D-1DC8-4738-9F20-B96F3D89965B}" dt="2020-12-01T18:38:40.055" v="13" actId="1076"/>
          <ac:spMkLst>
            <pc:docMk/>
            <pc:sldMk cId="247051930" sldId="1887"/>
            <ac:spMk id="39" creationId="{18DF5410-E645-4A6B-9610-9C1AB89A2318}"/>
          </ac:spMkLst>
        </pc:spChg>
        <pc:spChg chg="mod">
          <ac:chgData name="Piotr Ladonski" userId="7614df83-beb5-42aa-8a1b-b0379e2413d3" providerId="ADAL" clId="{6E70B86D-1DC8-4738-9F20-B96F3D89965B}" dt="2020-12-01T18:38:40.055" v="13" actId="1076"/>
          <ac:spMkLst>
            <pc:docMk/>
            <pc:sldMk cId="247051930" sldId="1887"/>
            <ac:spMk id="41" creationId="{02C8EEAC-84A4-4F6C-A4CE-91CBA5F5FE44}"/>
          </ac:spMkLst>
        </pc:spChg>
        <pc:spChg chg="mod">
          <ac:chgData name="Piotr Ladonski" userId="7614df83-beb5-42aa-8a1b-b0379e2413d3" providerId="ADAL" clId="{6E70B86D-1DC8-4738-9F20-B96F3D89965B}" dt="2020-12-01T18:38:40.055" v="13" actId="1076"/>
          <ac:spMkLst>
            <pc:docMk/>
            <pc:sldMk cId="247051930" sldId="1887"/>
            <ac:spMk id="43" creationId="{2972A0A8-75DD-46DC-9F02-AE7A9365FB41}"/>
          </ac:spMkLst>
        </pc:spChg>
        <pc:spChg chg="mod">
          <ac:chgData name="Piotr Ladonski" userId="7614df83-beb5-42aa-8a1b-b0379e2413d3" providerId="ADAL" clId="{6E70B86D-1DC8-4738-9F20-B96F3D89965B}" dt="2020-12-01T18:38:40.055" v="13" actId="1076"/>
          <ac:spMkLst>
            <pc:docMk/>
            <pc:sldMk cId="247051930" sldId="1887"/>
            <ac:spMk id="44" creationId="{526FC1FA-8DAF-4E18-AB7F-83C6DA76BE67}"/>
          </ac:spMkLst>
        </pc:spChg>
        <pc:spChg chg="mod">
          <ac:chgData name="Piotr Ladonski" userId="7614df83-beb5-42aa-8a1b-b0379e2413d3" providerId="ADAL" clId="{6E70B86D-1DC8-4738-9F20-B96F3D89965B}" dt="2020-12-01T18:38:40.055" v="13" actId="1076"/>
          <ac:spMkLst>
            <pc:docMk/>
            <pc:sldMk cId="247051930" sldId="1887"/>
            <ac:spMk id="46" creationId="{96A63CD8-09F6-41DD-AF31-BBF281FFE70A}"/>
          </ac:spMkLst>
        </pc:spChg>
        <pc:spChg chg="mod">
          <ac:chgData name="Piotr Ladonski" userId="7614df83-beb5-42aa-8a1b-b0379e2413d3" providerId="ADAL" clId="{6E70B86D-1DC8-4738-9F20-B96F3D89965B}" dt="2020-12-01T18:38:40.055" v="13" actId="1076"/>
          <ac:spMkLst>
            <pc:docMk/>
            <pc:sldMk cId="247051930" sldId="1887"/>
            <ac:spMk id="48" creationId="{785ADFF1-69E7-449D-8FEE-D594C1736F1A}"/>
          </ac:spMkLst>
        </pc:spChg>
        <pc:spChg chg="mod">
          <ac:chgData name="Piotr Ladonski" userId="7614df83-beb5-42aa-8a1b-b0379e2413d3" providerId="ADAL" clId="{6E70B86D-1DC8-4738-9F20-B96F3D89965B}" dt="2020-12-01T18:38:40.055" v="13" actId="1076"/>
          <ac:spMkLst>
            <pc:docMk/>
            <pc:sldMk cId="247051930" sldId="1887"/>
            <ac:spMk id="49" creationId="{8B6DD6A6-2356-4D89-8AFB-1407EF932C00}"/>
          </ac:spMkLst>
        </pc:spChg>
        <pc:spChg chg="mod">
          <ac:chgData name="Piotr Ladonski" userId="7614df83-beb5-42aa-8a1b-b0379e2413d3" providerId="ADAL" clId="{6E70B86D-1DC8-4738-9F20-B96F3D89965B}" dt="2020-12-01T18:38:40.055" v="13" actId="1076"/>
          <ac:spMkLst>
            <pc:docMk/>
            <pc:sldMk cId="247051930" sldId="1887"/>
            <ac:spMk id="51" creationId="{8CB3B762-969D-405B-B81A-600D0F6BC58A}"/>
          </ac:spMkLst>
        </pc:spChg>
        <pc:spChg chg="mod">
          <ac:chgData name="Piotr Ladonski" userId="7614df83-beb5-42aa-8a1b-b0379e2413d3" providerId="ADAL" clId="{6E70B86D-1DC8-4738-9F20-B96F3D89965B}" dt="2020-12-01T18:38:40.055" v="13" actId="1076"/>
          <ac:spMkLst>
            <pc:docMk/>
            <pc:sldMk cId="247051930" sldId="1887"/>
            <ac:spMk id="53" creationId="{2BB2F9BC-8A1D-49EC-BCE2-3363F3AD3FB5}"/>
          </ac:spMkLst>
        </pc:spChg>
        <pc:spChg chg="mod">
          <ac:chgData name="Piotr Ladonski" userId="7614df83-beb5-42aa-8a1b-b0379e2413d3" providerId="ADAL" clId="{6E70B86D-1DC8-4738-9F20-B96F3D89965B}" dt="2020-12-01T18:38:40.055" v="13" actId="1076"/>
          <ac:spMkLst>
            <pc:docMk/>
            <pc:sldMk cId="247051930" sldId="1887"/>
            <ac:spMk id="54" creationId="{D8CDE0D9-64F7-450A-AA63-FCA24BA98CEE}"/>
          </ac:spMkLst>
        </pc:spChg>
        <pc:spChg chg="mod">
          <ac:chgData name="Piotr Ladonski" userId="7614df83-beb5-42aa-8a1b-b0379e2413d3" providerId="ADAL" clId="{6E70B86D-1DC8-4738-9F20-B96F3D89965B}" dt="2020-12-01T18:38:40.055" v="13" actId="1076"/>
          <ac:spMkLst>
            <pc:docMk/>
            <pc:sldMk cId="247051930" sldId="1887"/>
            <ac:spMk id="62" creationId="{E1B72F61-C384-48AF-B855-132620BD88E7}"/>
          </ac:spMkLst>
        </pc:spChg>
        <pc:spChg chg="mod">
          <ac:chgData name="Piotr Ladonski" userId="7614df83-beb5-42aa-8a1b-b0379e2413d3" providerId="ADAL" clId="{6E70B86D-1DC8-4738-9F20-B96F3D89965B}" dt="2020-12-01T18:38:40.055" v="13" actId="1076"/>
          <ac:spMkLst>
            <pc:docMk/>
            <pc:sldMk cId="247051930" sldId="1887"/>
            <ac:spMk id="63" creationId="{E55BA653-DC49-4C31-BB45-A96DFAD7F847}"/>
          </ac:spMkLst>
        </pc:spChg>
        <pc:spChg chg="mod">
          <ac:chgData name="Piotr Ladonski" userId="7614df83-beb5-42aa-8a1b-b0379e2413d3" providerId="ADAL" clId="{6E70B86D-1DC8-4738-9F20-B96F3D89965B}" dt="2020-12-01T18:38:40.055" v="13" actId="1076"/>
          <ac:spMkLst>
            <pc:docMk/>
            <pc:sldMk cId="247051930" sldId="1887"/>
            <ac:spMk id="64" creationId="{4BD9AF83-8ED1-4D3C-9C28-4FCE98D27FA2}"/>
          </ac:spMkLst>
        </pc:spChg>
        <pc:spChg chg="mod">
          <ac:chgData name="Piotr Ladonski" userId="7614df83-beb5-42aa-8a1b-b0379e2413d3" providerId="ADAL" clId="{6E70B86D-1DC8-4738-9F20-B96F3D89965B}" dt="2020-12-01T18:38:40.055" v="13" actId="1076"/>
          <ac:spMkLst>
            <pc:docMk/>
            <pc:sldMk cId="247051930" sldId="1887"/>
            <ac:spMk id="65" creationId="{35AC1B97-4FF9-4672-A3AC-04835CDABB21}"/>
          </ac:spMkLst>
        </pc:spChg>
        <pc:spChg chg="mod">
          <ac:chgData name="Piotr Ladonski" userId="7614df83-beb5-42aa-8a1b-b0379e2413d3" providerId="ADAL" clId="{6E70B86D-1DC8-4738-9F20-B96F3D89965B}" dt="2020-12-01T18:38:40.055" v="13" actId="1076"/>
          <ac:spMkLst>
            <pc:docMk/>
            <pc:sldMk cId="247051930" sldId="1887"/>
            <ac:spMk id="66" creationId="{5BC1A49E-306A-4580-BB80-0221433159E9}"/>
          </ac:spMkLst>
        </pc:spChg>
        <pc:spChg chg="mod">
          <ac:chgData name="Piotr Ladonski" userId="7614df83-beb5-42aa-8a1b-b0379e2413d3" providerId="ADAL" clId="{6E70B86D-1DC8-4738-9F20-B96F3D89965B}" dt="2020-12-01T18:38:40.055" v="13" actId="1076"/>
          <ac:spMkLst>
            <pc:docMk/>
            <pc:sldMk cId="247051930" sldId="1887"/>
            <ac:spMk id="72" creationId="{3A5D08F7-68AA-406B-9743-1A9F64FEC0A7}"/>
          </ac:spMkLst>
        </pc:spChg>
        <pc:spChg chg="mod">
          <ac:chgData name="Piotr Ladonski" userId="7614df83-beb5-42aa-8a1b-b0379e2413d3" providerId="ADAL" clId="{6E70B86D-1DC8-4738-9F20-B96F3D89965B}" dt="2020-12-01T18:38:40.055" v="13" actId="1076"/>
          <ac:spMkLst>
            <pc:docMk/>
            <pc:sldMk cId="247051930" sldId="1887"/>
            <ac:spMk id="74" creationId="{94158E34-51CF-4EA0-B86C-A01D2B786235}"/>
          </ac:spMkLst>
        </pc:spChg>
        <pc:spChg chg="mod">
          <ac:chgData name="Piotr Ladonski" userId="7614df83-beb5-42aa-8a1b-b0379e2413d3" providerId="ADAL" clId="{6E70B86D-1DC8-4738-9F20-B96F3D89965B}" dt="2020-12-01T18:38:40.055" v="13" actId="1076"/>
          <ac:spMkLst>
            <pc:docMk/>
            <pc:sldMk cId="247051930" sldId="1887"/>
            <ac:spMk id="75" creationId="{71EEB9E8-F1CB-4786-8652-54088C32DD06}"/>
          </ac:spMkLst>
        </pc:spChg>
        <pc:spChg chg="mod">
          <ac:chgData name="Piotr Ladonski" userId="7614df83-beb5-42aa-8a1b-b0379e2413d3" providerId="ADAL" clId="{6E70B86D-1DC8-4738-9F20-B96F3D89965B}" dt="2020-12-01T18:38:40.055" v="13" actId="1076"/>
          <ac:spMkLst>
            <pc:docMk/>
            <pc:sldMk cId="247051930" sldId="1887"/>
            <ac:spMk id="77" creationId="{2C9EDB5F-882A-4D16-AAA9-8CD85B451CB0}"/>
          </ac:spMkLst>
        </pc:spChg>
        <pc:spChg chg="mod">
          <ac:chgData name="Piotr Ladonski" userId="7614df83-beb5-42aa-8a1b-b0379e2413d3" providerId="ADAL" clId="{6E70B86D-1DC8-4738-9F20-B96F3D89965B}" dt="2020-12-01T18:38:40.055" v="13" actId="1076"/>
          <ac:spMkLst>
            <pc:docMk/>
            <pc:sldMk cId="247051930" sldId="1887"/>
            <ac:spMk id="78" creationId="{981D6C1B-A9CB-4C84-AD96-D1282AFD6DA6}"/>
          </ac:spMkLst>
        </pc:spChg>
        <pc:spChg chg="mod">
          <ac:chgData name="Piotr Ladonski" userId="7614df83-beb5-42aa-8a1b-b0379e2413d3" providerId="ADAL" clId="{6E70B86D-1DC8-4738-9F20-B96F3D89965B}" dt="2020-12-01T18:38:40.055" v="13" actId="1076"/>
          <ac:spMkLst>
            <pc:docMk/>
            <pc:sldMk cId="247051930" sldId="1887"/>
            <ac:spMk id="80" creationId="{F701F00D-2543-4492-8456-B4D9477EE6AE}"/>
          </ac:spMkLst>
        </pc:spChg>
        <pc:spChg chg="mod">
          <ac:chgData name="Piotr Ladonski" userId="7614df83-beb5-42aa-8a1b-b0379e2413d3" providerId="ADAL" clId="{6E70B86D-1DC8-4738-9F20-B96F3D89965B}" dt="2020-12-01T18:38:40.055" v="13" actId="1076"/>
          <ac:spMkLst>
            <pc:docMk/>
            <pc:sldMk cId="247051930" sldId="1887"/>
            <ac:spMk id="81" creationId="{5BE8DA49-D0E3-47C4-99A5-0D3322F95C21}"/>
          </ac:spMkLst>
        </pc:spChg>
        <pc:spChg chg="mod">
          <ac:chgData name="Piotr Ladonski" userId="7614df83-beb5-42aa-8a1b-b0379e2413d3" providerId="ADAL" clId="{6E70B86D-1DC8-4738-9F20-B96F3D89965B}" dt="2020-12-01T18:38:40.055" v="13" actId="1076"/>
          <ac:spMkLst>
            <pc:docMk/>
            <pc:sldMk cId="247051930" sldId="1887"/>
            <ac:spMk id="82" creationId="{BDA089A7-28BD-45D6-892E-B6C4A424AB69}"/>
          </ac:spMkLst>
        </pc:spChg>
        <pc:spChg chg="mod">
          <ac:chgData name="Piotr Ladonski" userId="7614df83-beb5-42aa-8a1b-b0379e2413d3" providerId="ADAL" clId="{6E70B86D-1DC8-4738-9F20-B96F3D89965B}" dt="2020-12-01T18:38:40.055" v="13" actId="1076"/>
          <ac:spMkLst>
            <pc:docMk/>
            <pc:sldMk cId="247051930" sldId="1887"/>
            <ac:spMk id="85" creationId="{2CB3C4F1-020D-48F1-B3FB-3BFD9212C192}"/>
          </ac:spMkLst>
        </pc:spChg>
        <pc:spChg chg="mod">
          <ac:chgData name="Piotr Ladonski" userId="7614df83-beb5-42aa-8a1b-b0379e2413d3" providerId="ADAL" clId="{6E70B86D-1DC8-4738-9F20-B96F3D89965B}" dt="2020-12-01T18:38:40.055" v="13" actId="1076"/>
          <ac:spMkLst>
            <pc:docMk/>
            <pc:sldMk cId="247051930" sldId="1887"/>
            <ac:spMk id="86" creationId="{C60DA61A-8AEF-4EA8-BCC3-4E9CBD034012}"/>
          </ac:spMkLst>
        </pc:spChg>
        <pc:spChg chg="mod">
          <ac:chgData name="Piotr Ladonski" userId="7614df83-beb5-42aa-8a1b-b0379e2413d3" providerId="ADAL" clId="{6E70B86D-1DC8-4738-9F20-B96F3D89965B}" dt="2020-12-01T18:38:40.055" v="13" actId="1076"/>
          <ac:spMkLst>
            <pc:docMk/>
            <pc:sldMk cId="247051930" sldId="1887"/>
            <ac:spMk id="87" creationId="{C0472966-2120-4006-9526-533B3F2F09C6}"/>
          </ac:spMkLst>
        </pc:spChg>
        <pc:spChg chg="mod">
          <ac:chgData name="Piotr Ladonski" userId="7614df83-beb5-42aa-8a1b-b0379e2413d3" providerId="ADAL" clId="{6E70B86D-1DC8-4738-9F20-B96F3D89965B}" dt="2020-12-01T18:38:40.055" v="13" actId="1076"/>
          <ac:spMkLst>
            <pc:docMk/>
            <pc:sldMk cId="247051930" sldId="1887"/>
            <ac:spMk id="88" creationId="{AEC5EAC4-F0B4-44DA-A4C0-E2440E2A141C}"/>
          </ac:spMkLst>
        </pc:spChg>
        <pc:spChg chg="mod">
          <ac:chgData name="Piotr Ladonski" userId="7614df83-beb5-42aa-8a1b-b0379e2413d3" providerId="ADAL" clId="{6E70B86D-1DC8-4738-9F20-B96F3D89965B}" dt="2020-12-01T18:38:40.055" v="13" actId="1076"/>
          <ac:spMkLst>
            <pc:docMk/>
            <pc:sldMk cId="247051930" sldId="1887"/>
            <ac:spMk id="90" creationId="{359788BD-D5E3-4D69-891E-D6310A0CFF01}"/>
          </ac:spMkLst>
        </pc:spChg>
        <pc:spChg chg="mod">
          <ac:chgData name="Piotr Ladonski" userId="7614df83-beb5-42aa-8a1b-b0379e2413d3" providerId="ADAL" clId="{6E70B86D-1DC8-4738-9F20-B96F3D89965B}" dt="2020-12-01T18:38:40.055" v="13" actId="1076"/>
          <ac:spMkLst>
            <pc:docMk/>
            <pc:sldMk cId="247051930" sldId="1887"/>
            <ac:spMk id="93" creationId="{FFE44F6A-F6C2-4877-B28C-1EC86C4EBE54}"/>
          </ac:spMkLst>
        </pc:spChg>
        <pc:spChg chg="mod">
          <ac:chgData name="Piotr Ladonski" userId="7614df83-beb5-42aa-8a1b-b0379e2413d3" providerId="ADAL" clId="{6E70B86D-1DC8-4738-9F20-B96F3D89965B}" dt="2020-12-01T18:38:40.055" v="13" actId="1076"/>
          <ac:spMkLst>
            <pc:docMk/>
            <pc:sldMk cId="247051930" sldId="1887"/>
            <ac:spMk id="96" creationId="{93EA5E1C-E3FE-47A9-862D-49B17D7ED7BA}"/>
          </ac:spMkLst>
        </pc:spChg>
        <pc:spChg chg="mod">
          <ac:chgData name="Piotr Ladonski" userId="7614df83-beb5-42aa-8a1b-b0379e2413d3" providerId="ADAL" clId="{6E70B86D-1DC8-4738-9F20-B96F3D89965B}" dt="2020-12-01T18:38:40.055" v="13" actId="1076"/>
          <ac:spMkLst>
            <pc:docMk/>
            <pc:sldMk cId="247051930" sldId="1887"/>
            <ac:spMk id="97" creationId="{48594BA9-F130-4E25-972A-F4A2C14E49C1}"/>
          </ac:spMkLst>
        </pc:spChg>
        <pc:spChg chg="mod">
          <ac:chgData name="Piotr Ladonski" userId="7614df83-beb5-42aa-8a1b-b0379e2413d3" providerId="ADAL" clId="{6E70B86D-1DC8-4738-9F20-B96F3D89965B}" dt="2020-12-01T18:38:40.055" v="13" actId="1076"/>
          <ac:spMkLst>
            <pc:docMk/>
            <pc:sldMk cId="247051930" sldId="1887"/>
            <ac:spMk id="99" creationId="{E2036F28-D8EF-405B-952C-ABCD5D34A760}"/>
          </ac:spMkLst>
        </pc:spChg>
        <pc:spChg chg="mod">
          <ac:chgData name="Piotr Ladonski" userId="7614df83-beb5-42aa-8a1b-b0379e2413d3" providerId="ADAL" clId="{6E70B86D-1DC8-4738-9F20-B96F3D89965B}" dt="2020-12-01T18:38:40.055" v="13" actId="1076"/>
          <ac:spMkLst>
            <pc:docMk/>
            <pc:sldMk cId="247051930" sldId="1887"/>
            <ac:spMk id="101" creationId="{FC009DFE-98E7-4557-8FC3-EAB5EA8A71F2}"/>
          </ac:spMkLst>
        </pc:spChg>
        <pc:spChg chg="mod">
          <ac:chgData name="Piotr Ladonski" userId="7614df83-beb5-42aa-8a1b-b0379e2413d3" providerId="ADAL" clId="{6E70B86D-1DC8-4738-9F20-B96F3D89965B}" dt="2020-12-01T18:38:40.055" v="13" actId="1076"/>
          <ac:spMkLst>
            <pc:docMk/>
            <pc:sldMk cId="247051930" sldId="1887"/>
            <ac:spMk id="102" creationId="{6441A99F-2585-4CD2-8762-FD7E8511C4F2}"/>
          </ac:spMkLst>
        </pc:spChg>
        <pc:spChg chg="mod">
          <ac:chgData name="Piotr Ladonski" userId="7614df83-beb5-42aa-8a1b-b0379e2413d3" providerId="ADAL" clId="{6E70B86D-1DC8-4738-9F20-B96F3D89965B}" dt="2020-12-01T18:38:40.055" v="13" actId="1076"/>
          <ac:spMkLst>
            <pc:docMk/>
            <pc:sldMk cId="247051930" sldId="1887"/>
            <ac:spMk id="103" creationId="{F32C9932-E209-4AAD-B2A7-7647399ADCE7}"/>
          </ac:spMkLst>
        </pc:spChg>
        <pc:spChg chg="add del mod">
          <ac:chgData name="Piotr Ladonski" userId="7614df83-beb5-42aa-8a1b-b0379e2413d3" providerId="ADAL" clId="{6E70B86D-1DC8-4738-9F20-B96F3D89965B}" dt="2020-12-01T18:38:40.635" v="14"/>
          <ac:spMkLst>
            <pc:docMk/>
            <pc:sldMk cId="247051930" sldId="1887"/>
            <ac:spMk id="106" creationId="{600F20DE-CB53-4D98-8F8A-359D66DDDA42}"/>
          </ac:spMkLst>
        </pc:spChg>
        <pc:spChg chg="add del mod">
          <ac:chgData name="Piotr Ladonski" userId="7614df83-beb5-42aa-8a1b-b0379e2413d3" providerId="ADAL" clId="{6E70B86D-1DC8-4738-9F20-B96F3D89965B}" dt="2020-12-01T18:38:55.398" v="18"/>
          <ac:spMkLst>
            <pc:docMk/>
            <pc:sldMk cId="247051930" sldId="1887"/>
            <ac:spMk id="108" creationId="{BEF6A60D-91C2-487F-8EB7-0407370CCCE8}"/>
          </ac:spMkLst>
        </pc:spChg>
        <pc:spChg chg="add del mod">
          <ac:chgData name="Piotr Ladonski" userId="7614df83-beb5-42aa-8a1b-b0379e2413d3" providerId="ADAL" clId="{6E70B86D-1DC8-4738-9F20-B96F3D89965B}" dt="2020-12-01T18:38:55.398" v="18"/>
          <ac:spMkLst>
            <pc:docMk/>
            <pc:sldMk cId="247051930" sldId="1887"/>
            <ac:spMk id="109" creationId="{572F9B7F-F31C-4B11-A988-0D14C363DAB4}"/>
          </ac:spMkLst>
        </pc:spChg>
        <pc:spChg chg="mod">
          <ac:chgData name="Piotr Ladonski" userId="7614df83-beb5-42aa-8a1b-b0379e2413d3" providerId="ADAL" clId="{6E70B86D-1DC8-4738-9F20-B96F3D89965B}" dt="2020-12-01T18:38:54.943" v="17" actId="1076"/>
          <ac:spMkLst>
            <pc:docMk/>
            <pc:sldMk cId="247051930" sldId="1887"/>
            <ac:spMk id="111" creationId="{60B96FD3-7DBB-4B8E-96C0-C65401DA1A98}"/>
          </ac:spMkLst>
        </pc:spChg>
        <pc:spChg chg="mod">
          <ac:chgData name="Piotr Ladonski" userId="7614df83-beb5-42aa-8a1b-b0379e2413d3" providerId="ADAL" clId="{6E70B86D-1DC8-4738-9F20-B96F3D89965B}" dt="2020-12-01T18:38:54.943" v="17" actId="1076"/>
          <ac:spMkLst>
            <pc:docMk/>
            <pc:sldMk cId="247051930" sldId="1887"/>
            <ac:spMk id="113" creationId="{5C8E7283-6FF3-47C0-8D39-4E59D2B831B1}"/>
          </ac:spMkLst>
        </pc:spChg>
        <pc:spChg chg="mod">
          <ac:chgData name="Piotr Ladonski" userId="7614df83-beb5-42aa-8a1b-b0379e2413d3" providerId="ADAL" clId="{6E70B86D-1DC8-4738-9F20-B96F3D89965B}" dt="2020-12-01T18:38:54.943" v="17" actId="1076"/>
          <ac:spMkLst>
            <pc:docMk/>
            <pc:sldMk cId="247051930" sldId="1887"/>
            <ac:spMk id="115" creationId="{4B84EFCC-C1CF-4174-BFDE-19BFF6A4A5B6}"/>
          </ac:spMkLst>
        </pc:spChg>
        <pc:spChg chg="mod">
          <ac:chgData name="Piotr Ladonski" userId="7614df83-beb5-42aa-8a1b-b0379e2413d3" providerId="ADAL" clId="{6E70B86D-1DC8-4738-9F20-B96F3D89965B}" dt="2020-12-01T18:38:54.943" v="17" actId="1076"/>
          <ac:spMkLst>
            <pc:docMk/>
            <pc:sldMk cId="247051930" sldId="1887"/>
            <ac:spMk id="116" creationId="{C11B4CBE-8F42-49E7-83F2-994B2FF1C7C6}"/>
          </ac:spMkLst>
        </pc:spChg>
        <pc:spChg chg="mod">
          <ac:chgData name="Piotr Ladonski" userId="7614df83-beb5-42aa-8a1b-b0379e2413d3" providerId="ADAL" clId="{6E70B86D-1DC8-4738-9F20-B96F3D89965B}" dt="2020-12-01T18:38:54.943" v="17" actId="1076"/>
          <ac:spMkLst>
            <pc:docMk/>
            <pc:sldMk cId="247051930" sldId="1887"/>
            <ac:spMk id="117" creationId="{54BA8AE6-64C8-4578-9589-D4E6C7A06349}"/>
          </ac:spMkLst>
        </pc:spChg>
        <pc:spChg chg="mod">
          <ac:chgData name="Piotr Ladonski" userId="7614df83-beb5-42aa-8a1b-b0379e2413d3" providerId="ADAL" clId="{6E70B86D-1DC8-4738-9F20-B96F3D89965B}" dt="2020-12-01T18:38:54.943" v="17" actId="1076"/>
          <ac:spMkLst>
            <pc:docMk/>
            <pc:sldMk cId="247051930" sldId="1887"/>
            <ac:spMk id="118" creationId="{6358FF74-9648-4F4C-8BF0-9D4BB2E52301}"/>
          </ac:spMkLst>
        </pc:spChg>
        <pc:spChg chg="mod">
          <ac:chgData name="Piotr Ladonski" userId="7614df83-beb5-42aa-8a1b-b0379e2413d3" providerId="ADAL" clId="{6E70B86D-1DC8-4738-9F20-B96F3D89965B}" dt="2020-12-01T18:38:54.943" v="17" actId="1076"/>
          <ac:spMkLst>
            <pc:docMk/>
            <pc:sldMk cId="247051930" sldId="1887"/>
            <ac:spMk id="119" creationId="{98D262E6-BC62-423C-BD0C-5EB3E805EAC2}"/>
          </ac:spMkLst>
        </pc:spChg>
        <pc:spChg chg="mod">
          <ac:chgData name="Piotr Ladonski" userId="7614df83-beb5-42aa-8a1b-b0379e2413d3" providerId="ADAL" clId="{6E70B86D-1DC8-4738-9F20-B96F3D89965B}" dt="2020-12-01T18:38:54.943" v="17" actId="1076"/>
          <ac:spMkLst>
            <pc:docMk/>
            <pc:sldMk cId="247051930" sldId="1887"/>
            <ac:spMk id="120" creationId="{843642AF-6285-4245-9BA6-64317057E7D9}"/>
          </ac:spMkLst>
        </pc:spChg>
        <pc:spChg chg="mod">
          <ac:chgData name="Piotr Ladonski" userId="7614df83-beb5-42aa-8a1b-b0379e2413d3" providerId="ADAL" clId="{6E70B86D-1DC8-4738-9F20-B96F3D89965B}" dt="2020-12-01T18:38:54.943" v="17" actId="1076"/>
          <ac:spMkLst>
            <pc:docMk/>
            <pc:sldMk cId="247051930" sldId="1887"/>
            <ac:spMk id="121" creationId="{2B9B089A-5965-48E6-BD10-F243109382CA}"/>
          </ac:spMkLst>
        </pc:spChg>
        <pc:spChg chg="mod">
          <ac:chgData name="Piotr Ladonski" userId="7614df83-beb5-42aa-8a1b-b0379e2413d3" providerId="ADAL" clId="{6E70B86D-1DC8-4738-9F20-B96F3D89965B}" dt="2020-12-01T18:38:54.943" v="17" actId="1076"/>
          <ac:spMkLst>
            <pc:docMk/>
            <pc:sldMk cId="247051930" sldId="1887"/>
            <ac:spMk id="122" creationId="{B0EC448B-5817-4A6A-908E-6BCEBE530DB0}"/>
          </ac:spMkLst>
        </pc:spChg>
        <pc:spChg chg="mod">
          <ac:chgData name="Piotr Ladonski" userId="7614df83-beb5-42aa-8a1b-b0379e2413d3" providerId="ADAL" clId="{6E70B86D-1DC8-4738-9F20-B96F3D89965B}" dt="2020-12-01T18:38:54.943" v="17" actId="1076"/>
          <ac:spMkLst>
            <pc:docMk/>
            <pc:sldMk cId="247051930" sldId="1887"/>
            <ac:spMk id="123" creationId="{14B3BE83-9399-4BD0-9DF6-B6CEA7B495F3}"/>
          </ac:spMkLst>
        </pc:spChg>
        <pc:spChg chg="mod">
          <ac:chgData name="Piotr Ladonski" userId="7614df83-beb5-42aa-8a1b-b0379e2413d3" providerId="ADAL" clId="{6E70B86D-1DC8-4738-9F20-B96F3D89965B}" dt="2020-12-01T18:38:54.943" v="17" actId="1076"/>
          <ac:spMkLst>
            <pc:docMk/>
            <pc:sldMk cId="247051930" sldId="1887"/>
            <ac:spMk id="124" creationId="{A87206EC-49B8-4D70-A501-280A9B6CF8CD}"/>
          </ac:spMkLst>
        </pc:spChg>
        <pc:spChg chg="add del mod">
          <ac:chgData name="Piotr Ladonski" userId="7614df83-beb5-42aa-8a1b-b0379e2413d3" providerId="ADAL" clId="{6E70B86D-1DC8-4738-9F20-B96F3D89965B}" dt="2020-12-01T18:38:55.398" v="18"/>
          <ac:spMkLst>
            <pc:docMk/>
            <pc:sldMk cId="247051930" sldId="1887"/>
            <ac:spMk id="126" creationId="{B0E46408-5510-4CC7-BCA8-1000D12CBA13}"/>
          </ac:spMkLst>
        </pc:spChg>
        <pc:spChg chg="add del mod">
          <ac:chgData name="Piotr Ladonski" userId="7614df83-beb5-42aa-8a1b-b0379e2413d3" providerId="ADAL" clId="{6E70B86D-1DC8-4738-9F20-B96F3D89965B}" dt="2020-12-01T18:38:55.398" v="18"/>
          <ac:spMkLst>
            <pc:docMk/>
            <pc:sldMk cId="247051930" sldId="1887"/>
            <ac:spMk id="127" creationId="{A6BBFD84-85DB-4DCF-ABCA-7CD73550F69E}"/>
          </ac:spMkLst>
        </pc:spChg>
        <pc:spChg chg="add del mod">
          <ac:chgData name="Piotr Ladonski" userId="7614df83-beb5-42aa-8a1b-b0379e2413d3" providerId="ADAL" clId="{6E70B86D-1DC8-4738-9F20-B96F3D89965B}" dt="2020-12-01T18:38:55.398" v="18"/>
          <ac:spMkLst>
            <pc:docMk/>
            <pc:sldMk cId="247051930" sldId="1887"/>
            <ac:spMk id="128" creationId="{48C926F5-63AA-48C3-AC9D-75C235A9F99C}"/>
          </ac:spMkLst>
        </pc:spChg>
        <pc:spChg chg="mod">
          <ac:chgData name="Piotr Ladonski" userId="7614df83-beb5-42aa-8a1b-b0379e2413d3" providerId="ADAL" clId="{6E70B86D-1DC8-4738-9F20-B96F3D89965B}" dt="2020-12-01T18:38:54.943" v="17" actId="1076"/>
          <ac:spMkLst>
            <pc:docMk/>
            <pc:sldMk cId="247051930" sldId="1887"/>
            <ac:spMk id="130" creationId="{E5F82CBA-0293-4CF6-BAFA-FDFB149819A9}"/>
          </ac:spMkLst>
        </pc:spChg>
        <pc:spChg chg="mod">
          <ac:chgData name="Piotr Ladonski" userId="7614df83-beb5-42aa-8a1b-b0379e2413d3" providerId="ADAL" clId="{6E70B86D-1DC8-4738-9F20-B96F3D89965B}" dt="2020-12-01T18:38:54.943" v="17" actId="1076"/>
          <ac:spMkLst>
            <pc:docMk/>
            <pc:sldMk cId="247051930" sldId="1887"/>
            <ac:spMk id="131" creationId="{5BC17192-6743-4F8B-A339-63E262B3F9FF}"/>
          </ac:spMkLst>
        </pc:spChg>
        <pc:spChg chg="mod">
          <ac:chgData name="Piotr Ladonski" userId="7614df83-beb5-42aa-8a1b-b0379e2413d3" providerId="ADAL" clId="{6E70B86D-1DC8-4738-9F20-B96F3D89965B}" dt="2020-12-01T18:38:54.943" v="17" actId="1076"/>
          <ac:spMkLst>
            <pc:docMk/>
            <pc:sldMk cId="247051930" sldId="1887"/>
            <ac:spMk id="132" creationId="{AFC70BA3-36B8-4DCD-A8A8-82C839169339}"/>
          </ac:spMkLst>
        </pc:spChg>
        <pc:spChg chg="mod">
          <ac:chgData name="Piotr Ladonski" userId="7614df83-beb5-42aa-8a1b-b0379e2413d3" providerId="ADAL" clId="{6E70B86D-1DC8-4738-9F20-B96F3D89965B}" dt="2020-12-01T18:38:54.943" v="17" actId="1076"/>
          <ac:spMkLst>
            <pc:docMk/>
            <pc:sldMk cId="247051930" sldId="1887"/>
            <ac:spMk id="133" creationId="{B2B91001-BB0B-4521-A646-B049A372DBED}"/>
          </ac:spMkLst>
        </pc:spChg>
        <pc:spChg chg="mod">
          <ac:chgData name="Piotr Ladonski" userId="7614df83-beb5-42aa-8a1b-b0379e2413d3" providerId="ADAL" clId="{6E70B86D-1DC8-4738-9F20-B96F3D89965B}" dt="2020-12-01T18:38:54.943" v="17" actId="1076"/>
          <ac:spMkLst>
            <pc:docMk/>
            <pc:sldMk cId="247051930" sldId="1887"/>
            <ac:spMk id="134" creationId="{E740A05F-5558-400B-84BA-C509DC8C3802}"/>
          </ac:spMkLst>
        </pc:spChg>
        <pc:spChg chg="mod">
          <ac:chgData name="Piotr Ladonski" userId="7614df83-beb5-42aa-8a1b-b0379e2413d3" providerId="ADAL" clId="{6E70B86D-1DC8-4738-9F20-B96F3D89965B}" dt="2020-12-01T18:38:54.943" v="17" actId="1076"/>
          <ac:spMkLst>
            <pc:docMk/>
            <pc:sldMk cId="247051930" sldId="1887"/>
            <ac:spMk id="136" creationId="{BDAB4599-ABF6-4F04-B5FC-BFD69C2B4FD2}"/>
          </ac:spMkLst>
        </pc:spChg>
        <pc:spChg chg="mod">
          <ac:chgData name="Piotr Ladonski" userId="7614df83-beb5-42aa-8a1b-b0379e2413d3" providerId="ADAL" clId="{6E70B86D-1DC8-4738-9F20-B96F3D89965B}" dt="2020-12-01T18:38:54.943" v="17" actId="1076"/>
          <ac:spMkLst>
            <pc:docMk/>
            <pc:sldMk cId="247051930" sldId="1887"/>
            <ac:spMk id="138" creationId="{9045D42D-7E39-4DD9-890E-5EA400C02845}"/>
          </ac:spMkLst>
        </pc:spChg>
        <pc:spChg chg="mod">
          <ac:chgData name="Piotr Ladonski" userId="7614df83-beb5-42aa-8a1b-b0379e2413d3" providerId="ADAL" clId="{6E70B86D-1DC8-4738-9F20-B96F3D89965B}" dt="2020-12-01T18:38:54.943" v="17" actId="1076"/>
          <ac:spMkLst>
            <pc:docMk/>
            <pc:sldMk cId="247051930" sldId="1887"/>
            <ac:spMk id="139" creationId="{26454FBD-DBA1-48A2-98CA-B7F58D8881DB}"/>
          </ac:spMkLst>
        </pc:spChg>
        <pc:spChg chg="mod">
          <ac:chgData name="Piotr Ladonski" userId="7614df83-beb5-42aa-8a1b-b0379e2413d3" providerId="ADAL" clId="{6E70B86D-1DC8-4738-9F20-B96F3D89965B}" dt="2020-12-01T18:38:54.943" v="17" actId="1076"/>
          <ac:spMkLst>
            <pc:docMk/>
            <pc:sldMk cId="247051930" sldId="1887"/>
            <ac:spMk id="141" creationId="{74C1CD19-10A9-43F2-A623-826D0D4DCDC9}"/>
          </ac:spMkLst>
        </pc:spChg>
        <pc:spChg chg="mod">
          <ac:chgData name="Piotr Ladonski" userId="7614df83-beb5-42aa-8a1b-b0379e2413d3" providerId="ADAL" clId="{6E70B86D-1DC8-4738-9F20-B96F3D89965B}" dt="2020-12-01T18:38:54.943" v="17" actId="1076"/>
          <ac:spMkLst>
            <pc:docMk/>
            <pc:sldMk cId="247051930" sldId="1887"/>
            <ac:spMk id="143" creationId="{5D27D027-EC23-4240-9D32-5561EBDAF25A}"/>
          </ac:spMkLst>
        </pc:spChg>
        <pc:spChg chg="mod">
          <ac:chgData name="Piotr Ladonski" userId="7614df83-beb5-42aa-8a1b-b0379e2413d3" providerId="ADAL" clId="{6E70B86D-1DC8-4738-9F20-B96F3D89965B}" dt="2020-12-01T18:38:54.943" v="17" actId="1076"/>
          <ac:spMkLst>
            <pc:docMk/>
            <pc:sldMk cId="247051930" sldId="1887"/>
            <ac:spMk id="144" creationId="{75F05BA9-7E30-4B6D-BF99-CB7F37BB3372}"/>
          </ac:spMkLst>
        </pc:spChg>
        <pc:spChg chg="mod">
          <ac:chgData name="Piotr Ladonski" userId="7614df83-beb5-42aa-8a1b-b0379e2413d3" providerId="ADAL" clId="{6E70B86D-1DC8-4738-9F20-B96F3D89965B}" dt="2020-12-01T18:38:54.943" v="17" actId="1076"/>
          <ac:spMkLst>
            <pc:docMk/>
            <pc:sldMk cId="247051930" sldId="1887"/>
            <ac:spMk id="146" creationId="{24F4D671-1F96-4015-A734-30939346FA60}"/>
          </ac:spMkLst>
        </pc:spChg>
        <pc:spChg chg="mod">
          <ac:chgData name="Piotr Ladonski" userId="7614df83-beb5-42aa-8a1b-b0379e2413d3" providerId="ADAL" clId="{6E70B86D-1DC8-4738-9F20-B96F3D89965B}" dt="2020-12-01T18:38:54.943" v="17" actId="1076"/>
          <ac:spMkLst>
            <pc:docMk/>
            <pc:sldMk cId="247051930" sldId="1887"/>
            <ac:spMk id="148" creationId="{C7ECC7F3-D17D-4989-A68F-D45DBACEF272}"/>
          </ac:spMkLst>
        </pc:spChg>
        <pc:spChg chg="mod">
          <ac:chgData name="Piotr Ladonski" userId="7614df83-beb5-42aa-8a1b-b0379e2413d3" providerId="ADAL" clId="{6E70B86D-1DC8-4738-9F20-B96F3D89965B}" dt="2020-12-01T18:38:54.943" v="17" actId="1076"/>
          <ac:spMkLst>
            <pc:docMk/>
            <pc:sldMk cId="247051930" sldId="1887"/>
            <ac:spMk id="149" creationId="{C5957555-BBEC-4FA0-9BFC-BF249E82B75F}"/>
          </ac:spMkLst>
        </pc:spChg>
        <pc:spChg chg="mod">
          <ac:chgData name="Piotr Ladonski" userId="7614df83-beb5-42aa-8a1b-b0379e2413d3" providerId="ADAL" clId="{6E70B86D-1DC8-4738-9F20-B96F3D89965B}" dt="2020-12-01T18:38:54.943" v="17" actId="1076"/>
          <ac:spMkLst>
            <pc:docMk/>
            <pc:sldMk cId="247051930" sldId="1887"/>
            <ac:spMk id="151" creationId="{FC524330-BC07-444E-A133-937D32DAAFB9}"/>
          </ac:spMkLst>
        </pc:spChg>
        <pc:spChg chg="mod">
          <ac:chgData name="Piotr Ladonski" userId="7614df83-beb5-42aa-8a1b-b0379e2413d3" providerId="ADAL" clId="{6E70B86D-1DC8-4738-9F20-B96F3D89965B}" dt="2020-12-01T18:38:54.943" v="17" actId="1076"/>
          <ac:spMkLst>
            <pc:docMk/>
            <pc:sldMk cId="247051930" sldId="1887"/>
            <ac:spMk id="153" creationId="{C389A1DF-AAA0-4FA5-9118-849B22A98451}"/>
          </ac:spMkLst>
        </pc:spChg>
        <pc:spChg chg="mod">
          <ac:chgData name="Piotr Ladonski" userId="7614df83-beb5-42aa-8a1b-b0379e2413d3" providerId="ADAL" clId="{6E70B86D-1DC8-4738-9F20-B96F3D89965B}" dt="2020-12-01T18:38:54.943" v="17" actId="1076"/>
          <ac:spMkLst>
            <pc:docMk/>
            <pc:sldMk cId="247051930" sldId="1887"/>
            <ac:spMk id="154" creationId="{AF760C4C-142C-486A-9599-04D6383B02EC}"/>
          </ac:spMkLst>
        </pc:spChg>
        <pc:spChg chg="mod">
          <ac:chgData name="Piotr Ladonski" userId="7614df83-beb5-42aa-8a1b-b0379e2413d3" providerId="ADAL" clId="{6E70B86D-1DC8-4738-9F20-B96F3D89965B}" dt="2020-12-01T18:38:54.943" v="17" actId="1076"/>
          <ac:spMkLst>
            <pc:docMk/>
            <pc:sldMk cId="247051930" sldId="1887"/>
            <ac:spMk id="162" creationId="{1BF61071-70B9-490E-A6E2-3B0221678BFB}"/>
          </ac:spMkLst>
        </pc:spChg>
        <pc:spChg chg="mod">
          <ac:chgData name="Piotr Ladonski" userId="7614df83-beb5-42aa-8a1b-b0379e2413d3" providerId="ADAL" clId="{6E70B86D-1DC8-4738-9F20-B96F3D89965B}" dt="2020-12-01T18:38:54.943" v="17" actId="1076"/>
          <ac:spMkLst>
            <pc:docMk/>
            <pc:sldMk cId="247051930" sldId="1887"/>
            <ac:spMk id="163" creationId="{D894E251-2E5B-4306-A476-7B8BFD38EC3D}"/>
          </ac:spMkLst>
        </pc:spChg>
        <pc:spChg chg="mod">
          <ac:chgData name="Piotr Ladonski" userId="7614df83-beb5-42aa-8a1b-b0379e2413d3" providerId="ADAL" clId="{6E70B86D-1DC8-4738-9F20-B96F3D89965B}" dt="2020-12-01T18:38:54.943" v="17" actId="1076"/>
          <ac:spMkLst>
            <pc:docMk/>
            <pc:sldMk cId="247051930" sldId="1887"/>
            <ac:spMk id="164" creationId="{2ECE0E02-D2B6-46A8-B7BF-08FC1902A254}"/>
          </ac:spMkLst>
        </pc:spChg>
        <pc:spChg chg="mod">
          <ac:chgData name="Piotr Ladonski" userId="7614df83-beb5-42aa-8a1b-b0379e2413d3" providerId="ADAL" clId="{6E70B86D-1DC8-4738-9F20-B96F3D89965B}" dt="2020-12-01T18:38:54.943" v="17" actId="1076"/>
          <ac:spMkLst>
            <pc:docMk/>
            <pc:sldMk cId="247051930" sldId="1887"/>
            <ac:spMk id="165" creationId="{A6CBAADF-0145-4588-A1FA-BE6FD682A914}"/>
          </ac:spMkLst>
        </pc:spChg>
        <pc:spChg chg="mod">
          <ac:chgData name="Piotr Ladonski" userId="7614df83-beb5-42aa-8a1b-b0379e2413d3" providerId="ADAL" clId="{6E70B86D-1DC8-4738-9F20-B96F3D89965B}" dt="2020-12-01T18:38:54.943" v="17" actId="1076"/>
          <ac:spMkLst>
            <pc:docMk/>
            <pc:sldMk cId="247051930" sldId="1887"/>
            <ac:spMk id="166" creationId="{90EF1EB8-D0A8-4127-8993-660894661DD6}"/>
          </ac:spMkLst>
        </pc:spChg>
        <pc:spChg chg="mod">
          <ac:chgData name="Piotr Ladonski" userId="7614df83-beb5-42aa-8a1b-b0379e2413d3" providerId="ADAL" clId="{6E70B86D-1DC8-4738-9F20-B96F3D89965B}" dt="2020-12-01T18:38:54.943" v="17" actId="1076"/>
          <ac:spMkLst>
            <pc:docMk/>
            <pc:sldMk cId="247051930" sldId="1887"/>
            <ac:spMk id="172" creationId="{F440F48A-7A90-4B95-B737-94D8B784181B}"/>
          </ac:spMkLst>
        </pc:spChg>
        <pc:spChg chg="mod">
          <ac:chgData name="Piotr Ladonski" userId="7614df83-beb5-42aa-8a1b-b0379e2413d3" providerId="ADAL" clId="{6E70B86D-1DC8-4738-9F20-B96F3D89965B}" dt="2020-12-01T18:38:54.943" v="17" actId="1076"/>
          <ac:spMkLst>
            <pc:docMk/>
            <pc:sldMk cId="247051930" sldId="1887"/>
            <ac:spMk id="174" creationId="{D4136215-B2B3-411E-8318-8510841A89AB}"/>
          </ac:spMkLst>
        </pc:spChg>
        <pc:spChg chg="mod">
          <ac:chgData name="Piotr Ladonski" userId="7614df83-beb5-42aa-8a1b-b0379e2413d3" providerId="ADAL" clId="{6E70B86D-1DC8-4738-9F20-B96F3D89965B}" dt="2020-12-01T18:38:54.943" v="17" actId="1076"/>
          <ac:spMkLst>
            <pc:docMk/>
            <pc:sldMk cId="247051930" sldId="1887"/>
            <ac:spMk id="175" creationId="{41A749C9-43C4-4247-8941-AAC5B7E29FE0}"/>
          </ac:spMkLst>
        </pc:spChg>
        <pc:spChg chg="mod">
          <ac:chgData name="Piotr Ladonski" userId="7614df83-beb5-42aa-8a1b-b0379e2413d3" providerId="ADAL" clId="{6E70B86D-1DC8-4738-9F20-B96F3D89965B}" dt="2020-12-01T18:38:54.943" v="17" actId="1076"/>
          <ac:spMkLst>
            <pc:docMk/>
            <pc:sldMk cId="247051930" sldId="1887"/>
            <ac:spMk id="177" creationId="{E81ADBD7-3D67-4F35-8226-F246FCE421BF}"/>
          </ac:spMkLst>
        </pc:spChg>
        <pc:spChg chg="mod">
          <ac:chgData name="Piotr Ladonski" userId="7614df83-beb5-42aa-8a1b-b0379e2413d3" providerId="ADAL" clId="{6E70B86D-1DC8-4738-9F20-B96F3D89965B}" dt="2020-12-01T18:38:54.943" v="17" actId="1076"/>
          <ac:spMkLst>
            <pc:docMk/>
            <pc:sldMk cId="247051930" sldId="1887"/>
            <ac:spMk id="178" creationId="{C77E0218-1FD3-40ED-B90F-77728E2AF246}"/>
          </ac:spMkLst>
        </pc:spChg>
        <pc:spChg chg="mod">
          <ac:chgData name="Piotr Ladonski" userId="7614df83-beb5-42aa-8a1b-b0379e2413d3" providerId="ADAL" clId="{6E70B86D-1DC8-4738-9F20-B96F3D89965B}" dt="2020-12-01T18:38:54.943" v="17" actId="1076"/>
          <ac:spMkLst>
            <pc:docMk/>
            <pc:sldMk cId="247051930" sldId="1887"/>
            <ac:spMk id="180" creationId="{AFD050FB-1B63-4533-87D9-714367BA96B4}"/>
          </ac:spMkLst>
        </pc:spChg>
        <pc:spChg chg="mod">
          <ac:chgData name="Piotr Ladonski" userId="7614df83-beb5-42aa-8a1b-b0379e2413d3" providerId="ADAL" clId="{6E70B86D-1DC8-4738-9F20-B96F3D89965B}" dt="2020-12-01T18:38:54.943" v="17" actId="1076"/>
          <ac:spMkLst>
            <pc:docMk/>
            <pc:sldMk cId="247051930" sldId="1887"/>
            <ac:spMk id="181" creationId="{03A3F1FD-0135-419B-8A75-75EB2917EF99}"/>
          </ac:spMkLst>
        </pc:spChg>
        <pc:spChg chg="mod">
          <ac:chgData name="Piotr Ladonski" userId="7614df83-beb5-42aa-8a1b-b0379e2413d3" providerId="ADAL" clId="{6E70B86D-1DC8-4738-9F20-B96F3D89965B}" dt="2020-12-01T18:38:54.943" v="17" actId="1076"/>
          <ac:spMkLst>
            <pc:docMk/>
            <pc:sldMk cId="247051930" sldId="1887"/>
            <ac:spMk id="182" creationId="{4C0038FB-F508-486A-93B0-83949A120812}"/>
          </ac:spMkLst>
        </pc:spChg>
        <pc:spChg chg="mod">
          <ac:chgData name="Piotr Ladonski" userId="7614df83-beb5-42aa-8a1b-b0379e2413d3" providerId="ADAL" clId="{6E70B86D-1DC8-4738-9F20-B96F3D89965B}" dt="2020-12-01T18:38:54.943" v="17" actId="1076"/>
          <ac:spMkLst>
            <pc:docMk/>
            <pc:sldMk cId="247051930" sldId="1887"/>
            <ac:spMk id="185" creationId="{1B82F8F0-E3BB-4ED9-A7BC-4B09243A13AC}"/>
          </ac:spMkLst>
        </pc:spChg>
        <pc:spChg chg="mod">
          <ac:chgData name="Piotr Ladonski" userId="7614df83-beb5-42aa-8a1b-b0379e2413d3" providerId="ADAL" clId="{6E70B86D-1DC8-4738-9F20-B96F3D89965B}" dt="2020-12-01T18:38:54.943" v="17" actId="1076"/>
          <ac:spMkLst>
            <pc:docMk/>
            <pc:sldMk cId="247051930" sldId="1887"/>
            <ac:spMk id="186" creationId="{F5F7148C-13C5-4938-972D-A1ACF5EF64EE}"/>
          </ac:spMkLst>
        </pc:spChg>
        <pc:spChg chg="mod">
          <ac:chgData name="Piotr Ladonski" userId="7614df83-beb5-42aa-8a1b-b0379e2413d3" providerId="ADAL" clId="{6E70B86D-1DC8-4738-9F20-B96F3D89965B}" dt="2020-12-01T18:38:54.943" v="17" actId="1076"/>
          <ac:spMkLst>
            <pc:docMk/>
            <pc:sldMk cId="247051930" sldId="1887"/>
            <ac:spMk id="187" creationId="{437913A4-3561-48FE-A4D5-D46D3BB9C620}"/>
          </ac:spMkLst>
        </pc:spChg>
        <pc:spChg chg="mod">
          <ac:chgData name="Piotr Ladonski" userId="7614df83-beb5-42aa-8a1b-b0379e2413d3" providerId="ADAL" clId="{6E70B86D-1DC8-4738-9F20-B96F3D89965B}" dt="2020-12-01T18:38:54.943" v="17" actId="1076"/>
          <ac:spMkLst>
            <pc:docMk/>
            <pc:sldMk cId="247051930" sldId="1887"/>
            <ac:spMk id="188" creationId="{998B67F0-9AF7-4794-B55C-68569B5DC460}"/>
          </ac:spMkLst>
        </pc:spChg>
        <pc:spChg chg="mod">
          <ac:chgData name="Piotr Ladonski" userId="7614df83-beb5-42aa-8a1b-b0379e2413d3" providerId="ADAL" clId="{6E70B86D-1DC8-4738-9F20-B96F3D89965B}" dt="2020-12-01T18:38:54.943" v="17" actId="1076"/>
          <ac:spMkLst>
            <pc:docMk/>
            <pc:sldMk cId="247051930" sldId="1887"/>
            <ac:spMk id="190" creationId="{D5D9230A-553D-49BC-8FC0-8F2D34C6A76F}"/>
          </ac:spMkLst>
        </pc:spChg>
        <pc:spChg chg="mod">
          <ac:chgData name="Piotr Ladonski" userId="7614df83-beb5-42aa-8a1b-b0379e2413d3" providerId="ADAL" clId="{6E70B86D-1DC8-4738-9F20-B96F3D89965B}" dt="2020-12-01T18:38:54.943" v="17" actId="1076"/>
          <ac:spMkLst>
            <pc:docMk/>
            <pc:sldMk cId="247051930" sldId="1887"/>
            <ac:spMk id="193" creationId="{C0C1AEAD-C981-496E-B6BB-D193DD6188E2}"/>
          </ac:spMkLst>
        </pc:spChg>
        <pc:spChg chg="mod">
          <ac:chgData name="Piotr Ladonski" userId="7614df83-beb5-42aa-8a1b-b0379e2413d3" providerId="ADAL" clId="{6E70B86D-1DC8-4738-9F20-B96F3D89965B}" dt="2020-12-01T18:38:54.943" v="17" actId="1076"/>
          <ac:spMkLst>
            <pc:docMk/>
            <pc:sldMk cId="247051930" sldId="1887"/>
            <ac:spMk id="196" creationId="{DE691A04-75FF-4384-BC28-8F011CAD6B85}"/>
          </ac:spMkLst>
        </pc:spChg>
        <pc:spChg chg="mod">
          <ac:chgData name="Piotr Ladonski" userId="7614df83-beb5-42aa-8a1b-b0379e2413d3" providerId="ADAL" clId="{6E70B86D-1DC8-4738-9F20-B96F3D89965B}" dt="2020-12-01T18:38:54.943" v="17" actId="1076"/>
          <ac:spMkLst>
            <pc:docMk/>
            <pc:sldMk cId="247051930" sldId="1887"/>
            <ac:spMk id="197" creationId="{C3E42775-577E-439A-A8F9-620AEB35A973}"/>
          </ac:spMkLst>
        </pc:spChg>
        <pc:spChg chg="mod">
          <ac:chgData name="Piotr Ladonski" userId="7614df83-beb5-42aa-8a1b-b0379e2413d3" providerId="ADAL" clId="{6E70B86D-1DC8-4738-9F20-B96F3D89965B}" dt="2020-12-01T18:38:54.943" v="17" actId="1076"/>
          <ac:spMkLst>
            <pc:docMk/>
            <pc:sldMk cId="247051930" sldId="1887"/>
            <ac:spMk id="199" creationId="{6A4459C7-7EDF-45CD-BDEB-D1C93D3F341F}"/>
          </ac:spMkLst>
        </pc:spChg>
        <pc:spChg chg="mod">
          <ac:chgData name="Piotr Ladonski" userId="7614df83-beb5-42aa-8a1b-b0379e2413d3" providerId="ADAL" clId="{6E70B86D-1DC8-4738-9F20-B96F3D89965B}" dt="2020-12-01T18:38:54.943" v="17" actId="1076"/>
          <ac:spMkLst>
            <pc:docMk/>
            <pc:sldMk cId="247051930" sldId="1887"/>
            <ac:spMk id="201" creationId="{3E4D7550-E114-4468-A602-F92FE7071172}"/>
          </ac:spMkLst>
        </pc:spChg>
        <pc:spChg chg="mod">
          <ac:chgData name="Piotr Ladonski" userId="7614df83-beb5-42aa-8a1b-b0379e2413d3" providerId="ADAL" clId="{6E70B86D-1DC8-4738-9F20-B96F3D89965B}" dt="2020-12-01T18:38:54.943" v="17" actId="1076"/>
          <ac:spMkLst>
            <pc:docMk/>
            <pc:sldMk cId="247051930" sldId="1887"/>
            <ac:spMk id="202" creationId="{B707EB10-653C-449C-934F-DE1B0A5C3C7E}"/>
          </ac:spMkLst>
        </pc:spChg>
        <pc:spChg chg="mod">
          <ac:chgData name="Piotr Ladonski" userId="7614df83-beb5-42aa-8a1b-b0379e2413d3" providerId="ADAL" clId="{6E70B86D-1DC8-4738-9F20-B96F3D89965B}" dt="2020-12-01T18:38:54.943" v="17" actId="1076"/>
          <ac:spMkLst>
            <pc:docMk/>
            <pc:sldMk cId="247051930" sldId="1887"/>
            <ac:spMk id="203" creationId="{CCAB12B6-9EA8-41C7-AB81-42C9F9696BC1}"/>
          </ac:spMkLst>
        </pc:spChg>
        <pc:spChg chg="add del mod">
          <ac:chgData name="Piotr Ladonski" userId="7614df83-beb5-42aa-8a1b-b0379e2413d3" providerId="ADAL" clId="{6E70B86D-1DC8-4738-9F20-B96F3D89965B}" dt="2020-12-01T18:38:55.398" v="18"/>
          <ac:spMkLst>
            <pc:docMk/>
            <pc:sldMk cId="247051930" sldId="1887"/>
            <ac:spMk id="206" creationId="{B175FBEF-BD43-4ECE-A9BB-A062DEAB1328}"/>
          </ac:spMkLst>
        </pc:spChg>
        <pc:grpChg chg="add del mod">
          <ac:chgData name="Piotr Ladonski" userId="7614df83-beb5-42aa-8a1b-b0379e2413d3" providerId="ADAL" clId="{6E70B86D-1DC8-4738-9F20-B96F3D89965B}" dt="2020-12-01T18:38:40.635" v="14"/>
          <ac:grpSpMkLst>
            <pc:docMk/>
            <pc:sldMk cId="247051930" sldId="1887"/>
            <ac:grpSpMk id="9" creationId="{48D1B4D2-B815-42AD-9A18-6BCD7D7EB285}"/>
          </ac:grpSpMkLst>
        </pc:grpChg>
        <pc:grpChg chg="mod">
          <ac:chgData name="Piotr Ladonski" userId="7614df83-beb5-42aa-8a1b-b0379e2413d3" providerId="ADAL" clId="{6E70B86D-1DC8-4738-9F20-B96F3D89965B}" dt="2020-12-01T18:38:40.055" v="13" actId="1076"/>
          <ac:grpSpMkLst>
            <pc:docMk/>
            <pc:sldMk cId="247051930" sldId="1887"/>
            <ac:grpSpMk id="11" creationId="{0542376E-12B6-402B-896C-8E032C7FF583}"/>
          </ac:grpSpMkLst>
        </pc:grpChg>
        <pc:grpChg chg="mod">
          <ac:chgData name="Piotr Ladonski" userId="7614df83-beb5-42aa-8a1b-b0379e2413d3" providerId="ADAL" clId="{6E70B86D-1DC8-4738-9F20-B96F3D89965B}" dt="2020-12-01T18:38:40.055" v="13" actId="1076"/>
          <ac:grpSpMkLst>
            <pc:docMk/>
            <pc:sldMk cId="247051930" sldId="1887"/>
            <ac:grpSpMk id="13" creationId="{62DAFDC6-13A0-4682-9E54-E078C9FA0F80}"/>
          </ac:grpSpMkLst>
        </pc:grpChg>
        <pc:grpChg chg="add del mod">
          <ac:chgData name="Piotr Ladonski" userId="7614df83-beb5-42aa-8a1b-b0379e2413d3" providerId="ADAL" clId="{6E70B86D-1DC8-4738-9F20-B96F3D89965B}" dt="2020-12-01T18:38:40.635" v="14"/>
          <ac:grpSpMkLst>
            <pc:docMk/>
            <pc:sldMk cId="247051930" sldId="1887"/>
            <ac:grpSpMk id="29" creationId="{F4EC93C4-5078-413B-8E52-5C8700F177AC}"/>
          </ac:grpSpMkLst>
        </pc:grpChg>
        <pc:grpChg chg="add del mod">
          <ac:chgData name="Piotr Ladonski" userId="7614df83-beb5-42aa-8a1b-b0379e2413d3" providerId="ADAL" clId="{6E70B86D-1DC8-4738-9F20-B96F3D89965B}" dt="2020-12-01T18:38:40.635" v="14"/>
          <ac:grpSpMkLst>
            <pc:docMk/>
            <pc:sldMk cId="247051930" sldId="1887"/>
            <ac:grpSpMk id="35" creationId="{CFE9FF06-632F-4E7B-9952-B78E0C1C2D55}"/>
          </ac:grpSpMkLst>
        </pc:grpChg>
        <pc:grpChg chg="mod">
          <ac:chgData name="Piotr Ladonski" userId="7614df83-beb5-42aa-8a1b-b0379e2413d3" providerId="ADAL" clId="{6E70B86D-1DC8-4738-9F20-B96F3D89965B}" dt="2020-12-01T18:38:40.055" v="13" actId="1076"/>
          <ac:grpSpMkLst>
            <pc:docMk/>
            <pc:sldMk cId="247051930" sldId="1887"/>
            <ac:grpSpMk id="37" creationId="{DBC4759B-46F0-4584-A830-464A6D1633AC}"/>
          </ac:grpSpMkLst>
        </pc:grpChg>
        <pc:grpChg chg="add del mod">
          <ac:chgData name="Piotr Ladonski" userId="7614df83-beb5-42aa-8a1b-b0379e2413d3" providerId="ADAL" clId="{6E70B86D-1DC8-4738-9F20-B96F3D89965B}" dt="2020-12-01T18:38:40.635" v="14"/>
          <ac:grpSpMkLst>
            <pc:docMk/>
            <pc:sldMk cId="247051930" sldId="1887"/>
            <ac:grpSpMk id="40" creationId="{FD81F489-BC47-4427-8536-F8AABD6FC1A1}"/>
          </ac:grpSpMkLst>
        </pc:grpChg>
        <pc:grpChg chg="mod">
          <ac:chgData name="Piotr Ladonski" userId="7614df83-beb5-42aa-8a1b-b0379e2413d3" providerId="ADAL" clId="{6E70B86D-1DC8-4738-9F20-B96F3D89965B}" dt="2020-12-01T18:38:40.055" v="13" actId="1076"/>
          <ac:grpSpMkLst>
            <pc:docMk/>
            <pc:sldMk cId="247051930" sldId="1887"/>
            <ac:grpSpMk id="42" creationId="{E414E8B1-9213-466E-B6DC-FD8D5EDD5E91}"/>
          </ac:grpSpMkLst>
        </pc:grpChg>
        <pc:grpChg chg="add del mod">
          <ac:chgData name="Piotr Ladonski" userId="7614df83-beb5-42aa-8a1b-b0379e2413d3" providerId="ADAL" clId="{6E70B86D-1DC8-4738-9F20-B96F3D89965B}" dt="2020-12-01T18:38:40.635" v="14"/>
          <ac:grpSpMkLst>
            <pc:docMk/>
            <pc:sldMk cId="247051930" sldId="1887"/>
            <ac:grpSpMk id="45" creationId="{811B0D25-AEFB-4F0E-97D2-E95BA8D84C09}"/>
          </ac:grpSpMkLst>
        </pc:grpChg>
        <pc:grpChg chg="mod">
          <ac:chgData name="Piotr Ladonski" userId="7614df83-beb5-42aa-8a1b-b0379e2413d3" providerId="ADAL" clId="{6E70B86D-1DC8-4738-9F20-B96F3D89965B}" dt="2020-12-01T18:38:40.055" v="13" actId="1076"/>
          <ac:grpSpMkLst>
            <pc:docMk/>
            <pc:sldMk cId="247051930" sldId="1887"/>
            <ac:grpSpMk id="47" creationId="{CBCB28D0-C8CF-4E35-9207-5BDFC311D762}"/>
          </ac:grpSpMkLst>
        </pc:grpChg>
        <pc:grpChg chg="add del mod">
          <ac:chgData name="Piotr Ladonski" userId="7614df83-beb5-42aa-8a1b-b0379e2413d3" providerId="ADAL" clId="{6E70B86D-1DC8-4738-9F20-B96F3D89965B}" dt="2020-12-01T18:38:40.635" v="14"/>
          <ac:grpSpMkLst>
            <pc:docMk/>
            <pc:sldMk cId="247051930" sldId="1887"/>
            <ac:grpSpMk id="50" creationId="{5411D875-C256-45F8-9570-14C5283505AC}"/>
          </ac:grpSpMkLst>
        </pc:grpChg>
        <pc:grpChg chg="mod">
          <ac:chgData name="Piotr Ladonski" userId="7614df83-beb5-42aa-8a1b-b0379e2413d3" providerId="ADAL" clId="{6E70B86D-1DC8-4738-9F20-B96F3D89965B}" dt="2020-12-01T18:38:40.055" v="13" actId="1076"/>
          <ac:grpSpMkLst>
            <pc:docMk/>
            <pc:sldMk cId="247051930" sldId="1887"/>
            <ac:grpSpMk id="52" creationId="{D153AF65-8363-4761-867E-8E8E5CC393B6}"/>
          </ac:grpSpMkLst>
        </pc:grpChg>
        <pc:grpChg chg="add del mod">
          <ac:chgData name="Piotr Ladonski" userId="7614df83-beb5-42aa-8a1b-b0379e2413d3" providerId="ADAL" clId="{6E70B86D-1DC8-4738-9F20-B96F3D89965B}" dt="2020-12-01T18:38:40.635" v="14"/>
          <ac:grpSpMkLst>
            <pc:docMk/>
            <pc:sldMk cId="247051930" sldId="1887"/>
            <ac:grpSpMk id="56" creationId="{9A83CA11-D072-46F8-B78A-BD11771561FF}"/>
          </ac:grpSpMkLst>
        </pc:grpChg>
        <pc:grpChg chg="mod">
          <ac:chgData name="Piotr Ladonski" userId="7614df83-beb5-42aa-8a1b-b0379e2413d3" providerId="ADAL" clId="{6E70B86D-1DC8-4738-9F20-B96F3D89965B}" dt="2020-12-01T18:38:40.055" v="13" actId="1076"/>
          <ac:grpSpMkLst>
            <pc:docMk/>
            <pc:sldMk cId="247051930" sldId="1887"/>
            <ac:grpSpMk id="57" creationId="{1CFFC57F-7148-4F99-8E1F-E885303C70E1}"/>
          </ac:grpSpMkLst>
        </pc:grpChg>
        <pc:grpChg chg="mod">
          <ac:chgData name="Piotr Ladonski" userId="7614df83-beb5-42aa-8a1b-b0379e2413d3" providerId="ADAL" clId="{6E70B86D-1DC8-4738-9F20-B96F3D89965B}" dt="2020-12-01T18:38:40.055" v="13" actId="1076"/>
          <ac:grpSpMkLst>
            <pc:docMk/>
            <pc:sldMk cId="247051930" sldId="1887"/>
            <ac:grpSpMk id="58" creationId="{CFA5EECF-BFCA-434C-8EF3-0FC9E9E2F2EE}"/>
          </ac:grpSpMkLst>
        </pc:grpChg>
        <pc:grpChg chg="mod">
          <ac:chgData name="Piotr Ladonski" userId="7614df83-beb5-42aa-8a1b-b0379e2413d3" providerId="ADAL" clId="{6E70B86D-1DC8-4738-9F20-B96F3D89965B}" dt="2020-12-01T18:38:40.055" v="13" actId="1076"/>
          <ac:grpSpMkLst>
            <pc:docMk/>
            <pc:sldMk cId="247051930" sldId="1887"/>
            <ac:grpSpMk id="59" creationId="{A4C20E4A-C0AB-45D9-87A7-717ACEBE303B}"/>
          </ac:grpSpMkLst>
        </pc:grpChg>
        <pc:grpChg chg="mod">
          <ac:chgData name="Piotr Ladonski" userId="7614df83-beb5-42aa-8a1b-b0379e2413d3" providerId="ADAL" clId="{6E70B86D-1DC8-4738-9F20-B96F3D89965B}" dt="2020-12-01T18:38:40.055" v="13" actId="1076"/>
          <ac:grpSpMkLst>
            <pc:docMk/>
            <pc:sldMk cId="247051930" sldId="1887"/>
            <ac:grpSpMk id="60" creationId="{140DA7BA-7DCC-4ABE-B053-98FDBFAAB1F6}"/>
          </ac:grpSpMkLst>
        </pc:grpChg>
        <pc:grpChg chg="mod">
          <ac:chgData name="Piotr Ladonski" userId="7614df83-beb5-42aa-8a1b-b0379e2413d3" providerId="ADAL" clId="{6E70B86D-1DC8-4738-9F20-B96F3D89965B}" dt="2020-12-01T18:38:40.055" v="13" actId="1076"/>
          <ac:grpSpMkLst>
            <pc:docMk/>
            <pc:sldMk cId="247051930" sldId="1887"/>
            <ac:grpSpMk id="61" creationId="{D80514D6-A811-42B1-929F-85C309BB7076}"/>
          </ac:grpSpMkLst>
        </pc:grpChg>
        <pc:grpChg chg="mod">
          <ac:chgData name="Piotr Ladonski" userId="7614df83-beb5-42aa-8a1b-b0379e2413d3" providerId="ADAL" clId="{6E70B86D-1DC8-4738-9F20-B96F3D89965B}" dt="2020-12-01T18:38:40.055" v="13" actId="1076"/>
          <ac:grpSpMkLst>
            <pc:docMk/>
            <pc:sldMk cId="247051930" sldId="1887"/>
            <ac:grpSpMk id="71" creationId="{16DAF790-4764-4A35-B5DD-CFA36C1FC32F}"/>
          </ac:grpSpMkLst>
        </pc:grpChg>
        <pc:grpChg chg="mod">
          <ac:chgData name="Piotr Ladonski" userId="7614df83-beb5-42aa-8a1b-b0379e2413d3" providerId="ADAL" clId="{6E70B86D-1DC8-4738-9F20-B96F3D89965B}" dt="2020-12-01T18:38:40.055" v="13" actId="1076"/>
          <ac:grpSpMkLst>
            <pc:docMk/>
            <pc:sldMk cId="247051930" sldId="1887"/>
            <ac:grpSpMk id="83" creationId="{13BFE01A-3F77-45DA-B2C6-1DB101C4ECFB}"/>
          </ac:grpSpMkLst>
        </pc:grpChg>
        <pc:grpChg chg="mod">
          <ac:chgData name="Piotr Ladonski" userId="7614df83-beb5-42aa-8a1b-b0379e2413d3" providerId="ADAL" clId="{6E70B86D-1DC8-4738-9F20-B96F3D89965B}" dt="2020-12-01T18:38:40.055" v="13" actId="1076"/>
          <ac:grpSpMkLst>
            <pc:docMk/>
            <pc:sldMk cId="247051930" sldId="1887"/>
            <ac:grpSpMk id="89" creationId="{701A85F5-2953-4B95-9D64-250BC0044B1B}"/>
          </ac:grpSpMkLst>
        </pc:grpChg>
        <pc:grpChg chg="add del mod">
          <ac:chgData name="Piotr Ladonski" userId="7614df83-beb5-42aa-8a1b-b0379e2413d3" providerId="ADAL" clId="{6E70B86D-1DC8-4738-9F20-B96F3D89965B}" dt="2020-12-01T18:38:55.398" v="18"/>
          <ac:grpSpMkLst>
            <pc:docMk/>
            <pc:sldMk cId="247051930" sldId="1887"/>
            <ac:grpSpMk id="110" creationId="{580AF830-144B-44E1-9C38-618C810717E8}"/>
          </ac:grpSpMkLst>
        </pc:grpChg>
        <pc:grpChg chg="mod">
          <ac:chgData name="Piotr Ladonski" userId="7614df83-beb5-42aa-8a1b-b0379e2413d3" providerId="ADAL" clId="{6E70B86D-1DC8-4738-9F20-B96F3D89965B}" dt="2020-12-01T18:38:54.943" v="17" actId="1076"/>
          <ac:grpSpMkLst>
            <pc:docMk/>
            <pc:sldMk cId="247051930" sldId="1887"/>
            <ac:grpSpMk id="112" creationId="{463CBD67-FA1F-43A1-A6D8-EA28C0B1F00E}"/>
          </ac:grpSpMkLst>
        </pc:grpChg>
        <pc:grpChg chg="mod">
          <ac:chgData name="Piotr Ladonski" userId="7614df83-beb5-42aa-8a1b-b0379e2413d3" providerId="ADAL" clId="{6E70B86D-1DC8-4738-9F20-B96F3D89965B}" dt="2020-12-01T18:38:54.943" v="17" actId="1076"/>
          <ac:grpSpMkLst>
            <pc:docMk/>
            <pc:sldMk cId="247051930" sldId="1887"/>
            <ac:grpSpMk id="114" creationId="{47CA251F-DC27-4D67-B16B-CE555FB40E83}"/>
          </ac:grpSpMkLst>
        </pc:grpChg>
        <pc:grpChg chg="add del mod">
          <ac:chgData name="Piotr Ladonski" userId="7614df83-beb5-42aa-8a1b-b0379e2413d3" providerId="ADAL" clId="{6E70B86D-1DC8-4738-9F20-B96F3D89965B}" dt="2020-12-01T18:38:55.398" v="18"/>
          <ac:grpSpMkLst>
            <pc:docMk/>
            <pc:sldMk cId="247051930" sldId="1887"/>
            <ac:grpSpMk id="129" creationId="{9B28E602-A476-4752-8EE9-E5B4D27625A9}"/>
          </ac:grpSpMkLst>
        </pc:grpChg>
        <pc:grpChg chg="add del mod">
          <ac:chgData name="Piotr Ladonski" userId="7614df83-beb5-42aa-8a1b-b0379e2413d3" providerId="ADAL" clId="{6E70B86D-1DC8-4738-9F20-B96F3D89965B}" dt="2020-12-01T18:38:55.398" v="18"/>
          <ac:grpSpMkLst>
            <pc:docMk/>
            <pc:sldMk cId="247051930" sldId="1887"/>
            <ac:grpSpMk id="135" creationId="{CE650B8E-A867-43E7-A3C6-B1399DBE2AD6}"/>
          </ac:grpSpMkLst>
        </pc:grpChg>
        <pc:grpChg chg="mod">
          <ac:chgData name="Piotr Ladonski" userId="7614df83-beb5-42aa-8a1b-b0379e2413d3" providerId="ADAL" clId="{6E70B86D-1DC8-4738-9F20-B96F3D89965B}" dt="2020-12-01T18:38:54.943" v="17" actId="1076"/>
          <ac:grpSpMkLst>
            <pc:docMk/>
            <pc:sldMk cId="247051930" sldId="1887"/>
            <ac:grpSpMk id="137" creationId="{352C6817-9562-4FCB-A396-60B51372711C}"/>
          </ac:grpSpMkLst>
        </pc:grpChg>
        <pc:grpChg chg="add del mod">
          <ac:chgData name="Piotr Ladonski" userId="7614df83-beb5-42aa-8a1b-b0379e2413d3" providerId="ADAL" clId="{6E70B86D-1DC8-4738-9F20-B96F3D89965B}" dt="2020-12-01T18:38:55.398" v="18"/>
          <ac:grpSpMkLst>
            <pc:docMk/>
            <pc:sldMk cId="247051930" sldId="1887"/>
            <ac:grpSpMk id="140" creationId="{0AAEF7E0-00F8-439F-99DF-8422165205C0}"/>
          </ac:grpSpMkLst>
        </pc:grpChg>
        <pc:grpChg chg="mod">
          <ac:chgData name="Piotr Ladonski" userId="7614df83-beb5-42aa-8a1b-b0379e2413d3" providerId="ADAL" clId="{6E70B86D-1DC8-4738-9F20-B96F3D89965B}" dt="2020-12-01T18:38:54.943" v="17" actId="1076"/>
          <ac:grpSpMkLst>
            <pc:docMk/>
            <pc:sldMk cId="247051930" sldId="1887"/>
            <ac:grpSpMk id="142" creationId="{F6814E45-5C99-46E0-82B5-773679CEC5AB}"/>
          </ac:grpSpMkLst>
        </pc:grpChg>
        <pc:grpChg chg="add del mod">
          <ac:chgData name="Piotr Ladonski" userId="7614df83-beb5-42aa-8a1b-b0379e2413d3" providerId="ADAL" clId="{6E70B86D-1DC8-4738-9F20-B96F3D89965B}" dt="2020-12-01T18:38:55.398" v="18"/>
          <ac:grpSpMkLst>
            <pc:docMk/>
            <pc:sldMk cId="247051930" sldId="1887"/>
            <ac:grpSpMk id="145" creationId="{3000503C-CA08-4243-B5E3-FE96F99D1B00}"/>
          </ac:grpSpMkLst>
        </pc:grpChg>
        <pc:grpChg chg="mod">
          <ac:chgData name="Piotr Ladonski" userId="7614df83-beb5-42aa-8a1b-b0379e2413d3" providerId="ADAL" clId="{6E70B86D-1DC8-4738-9F20-B96F3D89965B}" dt="2020-12-01T18:38:54.943" v="17" actId="1076"/>
          <ac:grpSpMkLst>
            <pc:docMk/>
            <pc:sldMk cId="247051930" sldId="1887"/>
            <ac:grpSpMk id="147" creationId="{ED001950-1D56-4790-89AA-3712B3FDF933}"/>
          </ac:grpSpMkLst>
        </pc:grpChg>
        <pc:grpChg chg="add del mod">
          <ac:chgData name="Piotr Ladonski" userId="7614df83-beb5-42aa-8a1b-b0379e2413d3" providerId="ADAL" clId="{6E70B86D-1DC8-4738-9F20-B96F3D89965B}" dt="2020-12-01T18:38:55.398" v="18"/>
          <ac:grpSpMkLst>
            <pc:docMk/>
            <pc:sldMk cId="247051930" sldId="1887"/>
            <ac:grpSpMk id="150" creationId="{61D4B5B3-FFCE-4061-B0C5-FCFCD2BF6874}"/>
          </ac:grpSpMkLst>
        </pc:grpChg>
        <pc:grpChg chg="mod">
          <ac:chgData name="Piotr Ladonski" userId="7614df83-beb5-42aa-8a1b-b0379e2413d3" providerId="ADAL" clId="{6E70B86D-1DC8-4738-9F20-B96F3D89965B}" dt="2020-12-01T18:38:54.943" v="17" actId="1076"/>
          <ac:grpSpMkLst>
            <pc:docMk/>
            <pc:sldMk cId="247051930" sldId="1887"/>
            <ac:grpSpMk id="152" creationId="{4AD6D8B4-760B-4CB9-9AAE-4280D699ADCF}"/>
          </ac:grpSpMkLst>
        </pc:grpChg>
        <pc:grpChg chg="add del mod">
          <ac:chgData name="Piotr Ladonski" userId="7614df83-beb5-42aa-8a1b-b0379e2413d3" providerId="ADAL" clId="{6E70B86D-1DC8-4738-9F20-B96F3D89965B}" dt="2020-12-01T18:38:55.398" v="18"/>
          <ac:grpSpMkLst>
            <pc:docMk/>
            <pc:sldMk cId="247051930" sldId="1887"/>
            <ac:grpSpMk id="156" creationId="{39CFE927-DB09-43BC-9566-C66E55CA00E3}"/>
          </ac:grpSpMkLst>
        </pc:grpChg>
        <pc:grpChg chg="mod">
          <ac:chgData name="Piotr Ladonski" userId="7614df83-beb5-42aa-8a1b-b0379e2413d3" providerId="ADAL" clId="{6E70B86D-1DC8-4738-9F20-B96F3D89965B}" dt="2020-12-01T18:38:54.943" v="17" actId="1076"/>
          <ac:grpSpMkLst>
            <pc:docMk/>
            <pc:sldMk cId="247051930" sldId="1887"/>
            <ac:grpSpMk id="157" creationId="{52EE7482-9CB9-4406-92AD-516E92404033}"/>
          </ac:grpSpMkLst>
        </pc:grpChg>
        <pc:grpChg chg="mod">
          <ac:chgData name="Piotr Ladonski" userId="7614df83-beb5-42aa-8a1b-b0379e2413d3" providerId="ADAL" clId="{6E70B86D-1DC8-4738-9F20-B96F3D89965B}" dt="2020-12-01T18:38:54.943" v="17" actId="1076"/>
          <ac:grpSpMkLst>
            <pc:docMk/>
            <pc:sldMk cId="247051930" sldId="1887"/>
            <ac:grpSpMk id="158" creationId="{48273DE2-370A-4D53-94B8-5850BA24824C}"/>
          </ac:grpSpMkLst>
        </pc:grpChg>
        <pc:grpChg chg="mod">
          <ac:chgData name="Piotr Ladonski" userId="7614df83-beb5-42aa-8a1b-b0379e2413d3" providerId="ADAL" clId="{6E70B86D-1DC8-4738-9F20-B96F3D89965B}" dt="2020-12-01T18:38:54.943" v="17" actId="1076"/>
          <ac:grpSpMkLst>
            <pc:docMk/>
            <pc:sldMk cId="247051930" sldId="1887"/>
            <ac:grpSpMk id="159" creationId="{8647AEC6-99BD-4D03-89D3-078E1ED34641}"/>
          </ac:grpSpMkLst>
        </pc:grpChg>
        <pc:grpChg chg="mod">
          <ac:chgData name="Piotr Ladonski" userId="7614df83-beb5-42aa-8a1b-b0379e2413d3" providerId="ADAL" clId="{6E70B86D-1DC8-4738-9F20-B96F3D89965B}" dt="2020-12-01T18:38:54.943" v="17" actId="1076"/>
          <ac:grpSpMkLst>
            <pc:docMk/>
            <pc:sldMk cId="247051930" sldId="1887"/>
            <ac:grpSpMk id="160" creationId="{B8DD8477-DC0A-42E7-B100-9E8D47858573}"/>
          </ac:grpSpMkLst>
        </pc:grpChg>
        <pc:grpChg chg="mod">
          <ac:chgData name="Piotr Ladonski" userId="7614df83-beb5-42aa-8a1b-b0379e2413d3" providerId="ADAL" clId="{6E70B86D-1DC8-4738-9F20-B96F3D89965B}" dt="2020-12-01T18:38:54.943" v="17" actId="1076"/>
          <ac:grpSpMkLst>
            <pc:docMk/>
            <pc:sldMk cId="247051930" sldId="1887"/>
            <ac:grpSpMk id="161" creationId="{7CF92D86-09F1-4531-8378-F8F7BEE9BBF8}"/>
          </ac:grpSpMkLst>
        </pc:grpChg>
        <pc:grpChg chg="mod">
          <ac:chgData name="Piotr Ladonski" userId="7614df83-beb5-42aa-8a1b-b0379e2413d3" providerId="ADAL" clId="{6E70B86D-1DC8-4738-9F20-B96F3D89965B}" dt="2020-12-01T18:38:54.943" v="17" actId="1076"/>
          <ac:grpSpMkLst>
            <pc:docMk/>
            <pc:sldMk cId="247051930" sldId="1887"/>
            <ac:grpSpMk id="171" creationId="{35A009E2-66FA-4981-BF90-2A98ACCB7D7F}"/>
          </ac:grpSpMkLst>
        </pc:grpChg>
        <pc:grpChg chg="mod">
          <ac:chgData name="Piotr Ladonski" userId="7614df83-beb5-42aa-8a1b-b0379e2413d3" providerId="ADAL" clId="{6E70B86D-1DC8-4738-9F20-B96F3D89965B}" dt="2020-12-01T18:38:54.943" v="17" actId="1076"/>
          <ac:grpSpMkLst>
            <pc:docMk/>
            <pc:sldMk cId="247051930" sldId="1887"/>
            <ac:grpSpMk id="183" creationId="{17121C5D-D0E7-46FF-8A12-B57B996666AD}"/>
          </ac:grpSpMkLst>
        </pc:grpChg>
        <pc:grpChg chg="mod">
          <ac:chgData name="Piotr Ladonski" userId="7614df83-beb5-42aa-8a1b-b0379e2413d3" providerId="ADAL" clId="{6E70B86D-1DC8-4738-9F20-B96F3D89965B}" dt="2020-12-01T18:38:54.943" v="17" actId="1076"/>
          <ac:grpSpMkLst>
            <pc:docMk/>
            <pc:sldMk cId="247051930" sldId="1887"/>
            <ac:grpSpMk id="189" creationId="{97BBCC47-EB27-45F8-95A4-E96CA1982CAE}"/>
          </ac:grpSpMkLst>
        </pc:grpChg>
        <pc:picChg chg="add del mod">
          <ac:chgData name="Piotr Ladonski" userId="7614df83-beb5-42aa-8a1b-b0379e2413d3" providerId="ADAL" clId="{6E70B86D-1DC8-4738-9F20-B96F3D89965B}" dt="2020-12-01T18:38:40.635" v="14"/>
          <ac:picMkLst>
            <pc:docMk/>
            <pc:sldMk cId="247051930" sldId="1887"/>
            <ac:picMk id="25" creationId="{7F0F8925-C5EB-4F81-9E16-20A203174F74}"/>
          </ac:picMkLst>
        </pc:picChg>
        <pc:picChg chg="add del mod">
          <ac:chgData name="Piotr Ladonski" userId="7614df83-beb5-42aa-8a1b-b0379e2413d3" providerId="ADAL" clId="{6E70B86D-1DC8-4738-9F20-B96F3D89965B}" dt="2020-12-01T18:38:40.635" v="14"/>
          <ac:picMkLst>
            <pc:docMk/>
            <pc:sldMk cId="247051930" sldId="1887"/>
            <ac:picMk id="55" creationId="{07D13AA1-C6EA-4ED0-931F-17FBA37F75C9}"/>
          </ac:picMkLst>
        </pc:picChg>
        <pc:picChg chg="add del mod">
          <ac:chgData name="Piotr Ladonski" userId="7614df83-beb5-42aa-8a1b-b0379e2413d3" providerId="ADAL" clId="{6E70B86D-1DC8-4738-9F20-B96F3D89965B}" dt="2020-12-01T18:38:40.635" v="14"/>
          <ac:picMkLst>
            <pc:docMk/>
            <pc:sldMk cId="247051930" sldId="1887"/>
            <ac:picMk id="104" creationId="{E0F9005A-40F1-4743-A395-7D2C854A61EE}"/>
          </ac:picMkLst>
        </pc:picChg>
        <pc:picChg chg="add del mod">
          <ac:chgData name="Piotr Ladonski" userId="7614df83-beb5-42aa-8a1b-b0379e2413d3" providerId="ADAL" clId="{6E70B86D-1DC8-4738-9F20-B96F3D89965B}" dt="2020-12-01T18:38:40.635" v="14"/>
          <ac:picMkLst>
            <pc:docMk/>
            <pc:sldMk cId="247051930" sldId="1887"/>
            <ac:picMk id="105" creationId="{6C0B88F9-5F85-4512-8F11-D73652BC538B}"/>
          </ac:picMkLst>
        </pc:picChg>
        <pc:picChg chg="add del mod">
          <ac:chgData name="Piotr Ladonski" userId="7614df83-beb5-42aa-8a1b-b0379e2413d3" providerId="ADAL" clId="{6E70B86D-1DC8-4738-9F20-B96F3D89965B}" dt="2020-12-01T18:38:40.635" v="14"/>
          <ac:picMkLst>
            <pc:docMk/>
            <pc:sldMk cId="247051930" sldId="1887"/>
            <ac:picMk id="107" creationId="{626B7559-B77D-49D9-9609-4578A86A3C73}"/>
          </ac:picMkLst>
        </pc:picChg>
        <pc:picChg chg="add del mod">
          <ac:chgData name="Piotr Ladonski" userId="7614df83-beb5-42aa-8a1b-b0379e2413d3" providerId="ADAL" clId="{6E70B86D-1DC8-4738-9F20-B96F3D89965B}" dt="2020-12-01T18:38:55.398" v="18"/>
          <ac:picMkLst>
            <pc:docMk/>
            <pc:sldMk cId="247051930" sldId="1887"/>
            <ac:picMk id="125" creationId="{07E77083-E3DF-4A5D-950F-2EC637946ED2}"/>
          </ac:picMkLst>
        </pc:picChg>
        <pc:picChg chg="add del mod">
          <ac:chgData name="Piotr Ladonski" userId="7614df83-beb5-42aa-8a1b-b0379e2413d3" providerId="ADAL" clId="{6E70B86D-1DC8-4738-9F20-B96F3D89965B}" dt="2020-12-01T18:38:55.398" v="18"/>
          <ac:picMkLst>
            <pc:docMk/>
            <pc:sldMk cId="247051930" sldId="1887"/>
            <ac:picMk id="155" creationId="{C56AAC6E-53C5-438A-85D8-2B15DBE19DCA}"/>
          </ac:picMkLst>
        </pc:picChg>
        <pc:picChg chg="add del mod">
          <ac:chgData name="Piotr Ladonski" userId="7614df83-beb5-42aa-8a1b-b0379e2413d3" providerId="ADAL" clId="{6E70B86D-1DC8-4738-9F20-B96F3D89965B}" dt="2020-12-01T18:38:55.398" v="18"/>
          <ac:picMkLst>
            <pc:docMk/>
            <pc:sldMk cId="247051930" sldId="1887"/>
            <ac:picMk id="204" creationId="{47B8638F-E117-4C30-A42D-C13D55ACD508}"/>
          </ac:picMkLst>
        </pc:picChg>
        <pc:picChg chg="add del mod">
          <ac:chgData name="Piotr Ladonski" userId="7614df83-beb5-42aa-8a1b-b0379e2413d3" providerId="ADAL" clId="{6E70B86D-1DC8-4738-9F20-B96F3D89965B}" dt="2020-12-01T18:38:55.398" v="18"/>
          <ac:picMkLst>
            <pc:docMk/>
            <pc:sldMk cId="247051930" sldId="1887"/>
            <ac:picMk id="205" creationId="{ABD395FD-4ECB-446B-921A-2D599A4D62BB}"/>
          </ac:picMkLst>
        </pc:picChg>
        <pc:picChg chg="add del mod">
          <ac:chgData name="Piotr Ladonski" userId="7614df83-beb5-42aa-8a1b-b0379e2413d3" providerId="ADAL" clId="{6E70B86D-1DC8-4738-9F20-B96F3D89965B}" dt="2020-12-01T18:38:55.398" v="18"/>
          <ac:picMkLst>
            <pc:docMk/>
            <pc:sldMk cId="247051930" sldId="1887"/>
            <ac:picMk id="207" creationId="{A2C2B351-432F-4FC9-9649-6E7A30336E91}"/>
          </ac:picMkLst>
        </pc:picChg>
        <pc:cxnChg chg="mod">
          <ac:chgData name="Piotr Ladonski" userId="7614df83-beb5-42aa-8a1b-b0379e2413d3" providerId="ADAL" clId="{6E70B86D-1DC8-4738-9F20-B96F3D89965B}" dt="2020-12-01T18:38:40.055" v="13" actId="1076"/>
          <ac:cxnSpMkLst>
            <pc:docMk/>
            <pc:sldMk cId="247051930" sldId="1887"/>
            <ac:cxnSpMk id="67" creationId="{34799D1F-D058-4754-9A91-529961095EB8}"/>
          </ac:cxnSpMkLst>
        </pc:cxnChg>
        <pc:cxnChg chg="mod">
          <ac:chgData name="Piotr Ladonski" userId="7614df83-beb5-42aa-8a1b-b0379e2413d3" providerId="ADAL" clId="{6E70B86D-1DC8-4738-9F20-B96F3D89965B}" dt="2020-12-01T18:38:40.055" v="13" actId="1076"/>
          <ac:cxnSpMkLst>
            <pc:docMk/>
            <pc:sldMk cId="247051930" sldId="1887"/>
            <ac:cxnSpMk id="68" creationId="{A4AB300E-3339-4389-88D6-DD92F62AA6B4}"/>
          </ac:cxnSpMkLst>
        </pc:cxnChg>
        <pc:cxnChg chg="mod">
          <ac:chgData name="Piotr Ladonski" userId="7614df83-beb5-42aa-8a1b-b0379e2413d3" providerId="ADAL" clId="{6E70B86D-1DC8-4738-9F20-B96F3D89965B}" dt="2020-12-01T18:38:40.055" v="13" actId="1076"/>
          <ac:cxnSpMkLst>
            <pc:docMk/>
            <pc:sldMk cId="247051930" sldId="1887"/>
            <ac:cxnSpMk id="69" creationId="{99038762-4F80-482F-BECA-2A162BACEAA5}"/>
          </ac:cxnSpMkLst>
        </pc:cxnChg>
        <pc:cxnChg chg="mod">
          <ac:chgData name="Piotr Ladonski" userId="7614df83-beb5-42aa-8a1b-b0379e2413d3" providerId="ADAL" clId="{6E70B86D-1DC8-4738-9F20-B96F3D89965B}" dt="2020-12-01T18:38:40.055" v="13" actId="1076"/>
          <ac:cxnSpMkLst>
            <pc:docMk/>
            <pc:sldMk cId="247051930" sldId="1887"/>
            <ac:cxnSpMk id="70" creationId="{5C54FCEC-EAEA-4FE4-814B-BE05693564FF}"/>
          </ac:cxnSpMkLst>
        </pc:cxnChg>
        <pc:cxnChg chg="mod">
          <ac:chgData name="Piotr Ladonski" userId="7614df83-beb5-42aa-8a1b-b0379e2413d3" providerId="ADAL" clId="{6E70B86D-1DC8-4738-9F20-B96F3D89965B}" dt="2020-12-01T18:38:40.055" v="13" actId="1076"/>
          <ac:cxnSpMkLst>
            <pc:docMk/>
            <pc:sldMk cId="247051930" sldId="1887"/>
            <ac:cxnSpMk id="73" creationId="{FBAFD548-8401-4374-AC49-A34CC4DD4005}"/>
          </ac:cxnSpMkLst>
        </pc:cxnChg>
        <pc:cxnChg chg="mod">
          <ac:chgData name="Piotr Ladonski" userId="7614df83-beb5-42aa-8a1b-b0379e2413d3" providerId="ADAL" clId="{6E70B86D-1DC8-4738-9F20-B96F3D89965B}" dt="2020-12-01T18:38:40.055" v="13" actId="1076"/>
          <ac:cxnSpMkLst>
            <pc:docMk/>
            <pc:sldMk cId="247051930" sldId="1887"/>
            <ac:cxnSpMk id="76" creationId="{2A620E25-7145-4246-A7C3-63062957B369}"/>
          </ac:cxnSpMkLst>
        </pc:cxnChg>
        <pc:cxnChg chg="mod">
          <ac:chgData name="Piotr Ladonski" userId="7614df83-beb5-42aa-8a1b-b0379e2413d3" providerId="ADAL" clId="{6E70B86D-1DC8-4738-9F20-B96F3D89965B}" dt="2020-12-01T18:38:40.055" v="13" actId="1076"/>
          <ac:cxnSpMkLst>
            <pc:docMk/>
            <pc:sldMk cId="247051930" sldId="1887"/>
            <ac:cxnSpMk id="79" creationId="{1233397C-ED17-4F8D-BAFB-2A76ED3804ED}"/>
          </ac:cxnSpMkLst>
        </pc:cxnChg>
        <pc:cxnChg chg="mod">
          <ac:chgData name="Piotr Ladonski" userId="7614df83-beb5-42aa-8a1b-b0379e2413d3" providerId="ADAL" clId="{6E70B86D-1DC8-4738-9F20-B96F3D89965B}" dt="2020-12-01T18:38:40.055" v="13" actId="1076"/>
          <ac:cxnSpMkLst>
            <pc:docMk/>
            <pc:sldMk cId="247051930" sldId="1887"/>
            <ac:cxnSpMk id="84" creationId="{6A8BA4E8-4603-4F28-89C6-6EE466628A12}"/>
          </ac:cxnSpMkLst>
        </pc:cxnChg>
        <pc:cxnChg chg="mod">
          <ac:chgData name="Piotr Ladonski" userId="7614df83-beb5-42aa-8a1b-b0379e2413d3" providerId="ADAL" clId="{6E70B86D-1DC8-4738-9F20-B96F3D89965B}" dt="2020-12-01T18:38:40.055" v="13" actId="1076"/>
          <ac:cxnSpMkLst>
            <pc:docMk/>
            <pc:sldMk cId="247051930" sldId="1887"/>
            <ac:cxnSpMk id="91" creationId="{4D9114EB-788F-4350-B7B9-B9E9A5806B73}"/>
          </ac:cxnSpMkLst>
        </pc:cxnChg>
        <pc:cxnChg chg="mod">
          <ac:chgData name="Piotr Ladonski" userId="7614df83-beb5-42aa-8a1b-b0379e2413d3" providerId="ADAL" clId="{6E70B86D-1DC8-4738-9F20-B96F3D89965B}" dt="2020-12-01T18:38:40.055" v="13" actId="1076"/>
          <ac:cxnSpMkLst>
            <pc:docMk/>
            <pc:sldMk cId="247051930" sldId="1887"/>
            <ac:cxnSpMk id="92" creationId="{3D17293E-46F7-4358-A5A8-6AD359197C71}"/>
          </ac:cxnSpMkLst>
        </pc:cxnChg>
        <pc:cxnChg chg="mod">
          <ac:chgData name="Piotr Ladonski" userId="7614df83-beb5-42aa-8a1b-b0379e2413d3" providerId="ADAL" clId="{6E70B86D-1DC8-4738-9F20-B96F3D89965B}" dt="2020-12-01T18:38:40.055" v="13" actId="1076"/>
          <ac:cxnSpMkLst>
            <pc:docMk/>
            <pc:sldMk cId="247051930" sldId="1887"/>
            <ac:cxnSpMk id="94" creationId="{AFE6B1A8-F468-4D66-BC1E-87D60B76EFA9}"/>
          </ac:cxnSpMkLst>
        </pc:cxnChg>
        <pc:cxnChg chg="mod">
          <ac:chgData name="Piotr Ladonski" userId="7614df83-beb5-42aa-8a1b-b0379e2413d3" providerId="ADAL" clId="{6E70B86D-1DC8-4738-9F20-B96F3D89965B}" dt="2020-12-01T18:38:40.055" v="13" actId="1076"/>
          <ac:cxnSpMkLst>
            <pc:docMk/>
            <pc:sldMk cId="247051930" sldId="1887"/>
            <ac:cxnSpMk id="95" creationId="{25419995-95DC-440F-AE60-A650536D5BEB}"/>
          </ac:cxnSpMkLst>
        </pc:cxnChg>
        <pc:cxnChg chg="mod">
          <ac:chgData name="Piotr Ladonski" userId="7614df83-beb5-42aa-8a1b-b0379e2413d3" providerId="ADAL" clId="{6E70B86D-1DC8-4738-9F20-B96F3D89965B}" dt="2020-12-01T18:38:40.055" v="13" actId="1076"/>
          <ac:cxnSpMkLst>
            <pc:docMk/>
            <pc:sldMk cId="247051930" sldId="1887"/>
            <ac:cxnSpMk id="98" creationId="{0118BDFA-140B-4082-8F11-44FB84B42570}"/>
          </ac:cxnSpMkLst>
        </pc:cxnChg>
        <pc:cxnChg chg="mod">
          <ac:chgData name="Piotr Ladonski" userId="7614df83-beb5-42aa-8a1b-b0379e2413d3" providerId="ADAL" clId="{6E70B86D-1DC8-4738-9F20-B96F3D89965B}" dt="2020-12-01T18:38:40.055" v="13" actId="1076"/>
          <ac:cxnSpMkLst>
            <pc:docMk/>
            <pc:sldMk cId="247051930" sldId="1887"/>
            <ac:cxnSpMk id="100" creationId="{180E739C-6B32-4288-931E-20DA569BAC6B}"/>
          </ac:cxnSpMkLst>
        </pc:cxnChg>
        <pc:cxnChg chg="mod">
          <ac:chgData name="Piotr Ladonski" userId="7614df83-beb5-42aa-8a1b-b0379e2413d3" providerId="ADAL" clId="{6E70B86D-1DC8-4738-9F20-B96F3D89965B}" dt="2020-12-01T18:38:54.943" v="17" actId="1076"/>
          <ac:cxnSpMkLst>
            <pc:docMk/>
            <pc:sldMk cId="247051930" sldId="1887"/>
            <ac:cxnSpMk id="167" creationId="{99C8BED9-1D32-4E77-9F04-5EAFBF86F364}"/>
          </ac:cxnSpMkLst>
        </pc:cxnChg>
        <pc:cxnChg chg="mod">
          <ac:chgData name="Piotr Ladonski" userId="7614df83-beb5-42aa-8a1b-b0379e2413d3" providerId="ADAL" clId="{6E70B86D-1DC8-4738-9F20-B96F3D89965B}" dt="2020-12-01T18:38:54.943" v="17" actId="1076"/>
          <ac:cxnSpMkLst>
            <pc:docMk/>
            <pc:sldMk cId="247051930" sldId="1887"/>
            <ac:cxnSpMk id="168" creationId="{D1C1A232-6776-4D4D-BE30-4FC4F7594796}"/>
          </ac:cxnSpMkLst>
        </pc:cxnChg>
        <pc:cxnChg chg="mod">
          <ac:chgData name="Piotr Ladonski" userId="7614df83-beb5-42aa-8a1b-b0379e2413d3" providerId="ADAL" clId="{6E70B86D-1DC8-4738-9F20-B96F3D89965B}" dt="2020-12-01T18:38:54.943" v="17" actId="1076"/>
          <ac:cxnSpMkLst>
            <pc:docMk/>
            <pc:sldMk cId="247051930" sldId="1887"/>
            <ac:cxnSpMk id="169" creationId="{BA9B7629-C425-438C-BA2E-4B1B4EF35F4C}"/>
          </ac:cxnSpMkLst>
        </pc:cxnChg>
        <pc:cxnChg chg="mod">
          <ac:chgData name="Piotr Ladonski" userId="7614df83-beb5-42aa-8a1b-b0379e2413d3" providerId="ADAL" clId="{6E70B86D-1DC8-4738-9F20-B96F3D89965B}" dt="2020-12-01T18:38:54.943" v="17" actId="1076"/>
          <ac:cxnSpMkLst>
            <pc:docMk/>
            <pc:sldMk cId="247051930" sldId="1887"/>
            <ac:cxnSpMk id="170" creationId="{88D70607-3122-4821-A8C5-8489EA662A74}"/>
          </ac:cxnSpMkLst>
        </pc:cxnChg>
        <pc:cxnChg chg="mod">
          <ac:chgData name="Piotr Ladonski" userId="7614df83-beb5-42aa-8a1b-b0379e2413d3" providerId="ADAL" clId="{6E70B86D-1DC8-4738-9F20-B96F3D89965B}" dt="2020-12-01T18:38:54.943" v="17" actId="1076"/>
          <ac:cxnSpMkLst>
            <pc:docMk/>
            <pc:sldMk cId="247051930" sldId="1887"/>
            <ac:cxnSpMk id="173" creationId="{A8A63AA8-32BF-41E1-BCF0-6241EB6AC6D8}"/>
          </ac:cxnSpMkLst>
        </pc:cxnChg>
        <pc:cxnChg chg="mod">
          <ac:chgData name="Piotr Ladonski" userId="7614df83-beb5-42aa-8a1b-b0379e2413d3" providerId="ADAL" clId="{6E70B86D-1DC8-4738-9F20-B96F3D89965B}" dt="2020-12-01T18:38:54.943" v="17" actId="1076"/>
          <ac:cxnSpMkLst>
            <pc:docMk/>
            <pc:sldMk cId="247051930" sldId="1887"/>
            <ac:cxnSpMk id="176" creationId="{498D5B0C-B538-4F25-86C2-38E0EE2E2C8B}"/>
          </ac:cxnSpMkLst>
        </pc:cxnChg>
        <pc:cxnChg chg="mod">
          <ac:chgData name="Piotr Ladonski" userId="7614df83-beb5-42aa-8a1b-b0379e2413d3" providerId="ADAL" clId="{6E70B86D-1DC8-4738-9F20-B96F3D89965B}" dt="2020-12-01T18:38:54.943" v="17" actId="1076"/>
          <ac:cxnSpMkLst>
            <pc:docMk/>
            <pc:sldMk cId="247051930" sldId="1887"/>
            <ac:cxnSpMk id="179" creationId="{4E1BFE2C-16EC-44F7-BBA1-132D72C64D40}"/>
          </ac:cxnSpMkLst>
        </pc:cxnChg>
        <pc:cxnChg chg="mod">
          <ac:chgData name="Piotr Ladonski" userId="7614df83-beb5-42aa-8a1b-b0379e2413d3" providerId="ADAL" clId="{6E70B86D-1DC8-4738-9F20-B96F3D89965B}" dt="2020-12-01T18:38:54.943" v="17" actId="1076"/>
          <ac:cxnSpMkLst>
            <pc:docMk/>
            <pc:sldMk cId="247051930" sldId="1887"/>
            <ac:cxnSpMk id="184" creationId="{1EC2807A-F54B-431D-813F-828D05BD31E8}"/>
          </ac:cxnSpMkLst>
        </pc:cxnChg>
        <pc:cxnChg chg="mod">
          <ac:chgData name="Piotr Ladonski" userId="7614df83-beb5-42aa-8a1b-b0379e2413d3" providerId="ADAL" clId="{6E70B86D-1DC8-4738-9F20-B96F3D89965B}" dt="2020-12-01T18:38:54.943" v="17" actId="1076"/>
          <ac:cxnSpMkLst>
            <pc:docMk/>
            <pc:sldMk cId="247051930" sldId="1887"/>
            <ac:cxnSpMk id="191" creationId="{0E5CF36B-3554-4ADB-BC1C-6848C485573F}"/>
          </ac:cxnSpMkLst>
        </pc:cxnChg>
        <pc:cxnChg chg="mod">
          <ac:chgData name="Piotr Ladonski" userId="7614df83-beb5-42aa-8a1b-b0379e2413d3" providerId="ADAL" clId="{6E70B86D-1DC8-4738-9F20-B96F3D89965B}" dt="2020-12-01T18:38:54.943" v="17" actId="1076"/>
          <ac:cxnSpMkLst>
            <pc:docMk/>
            <pc:sldMk cId="247051930" sldId="1887"/>
            <ac:cxnSpMk id="192" creationId="{455BCBF7-5B4D-4A4C-9A0C-82106A5B8BE8}"/>
          </ac:cxnSpMkLst>
        </pc:cxnChg>
        <pc:cxnChg chg="mod">
          <ac:chgData name="Piotr Ladonski" userId="7614df83-beb5-42aa-8a1b-b0379e2413d3" providerId="ADAL" clId="{6E70B86D-1DC8-4738-9F20-B96F3D89965B}" dt="2020-12-01T18:38:54.943" v="17" actId="1076"/>
          <ac:cxnSpMkLst>
            <pc:docMk/>
            <pc:sldMk cId="247051930" sldId="1887"/>
            <ac:cxnSpMk id="194" creationId="{1C3C266C-4224-434B-BB12-6DFA0185F3A0}"/>
          </ac:cxnSpMkLst>
        </pc:cxnChg>
        <pc:cxnChg chg="mod">
          <ac:chgData name="Piotr Ladonski" userId="7614df83-beb5-42aa-8a1b-b0379e2413d3" providerId="ADAL" clId="{6E70B86D-1DC8-4738-9F20-B96F3D89965B}" dt="2020-12-01T18:38:54.943" v="17" actId="1076"/>
          <ac:cxnSpMkLst>
            <pc:docMk/>
            <pc:sldMk cId="247051930" sldId="1887"/>
            <ac:cxnSpMk id="195" creationId="{A5BB00E4-1E34-4808-90B7-DC10C568B992}"/>
          </ac:cxnSpMkLst>
        </pc:cxnChg>
        <pc:cxnChg chg="mod">
          <ac:chgData name="Piotr Ladonski" userId="7614df83-beb5-42aa-8a1b-b0379e2413d3" providerId="ADAL" clId="{6E70B86D-1DC8-4738-9F20-B96F3D89965B}" dt="2020-12-01T18:38:54.943" v="17" actId="1076"/>
          <ac:cxnSpMkLst>
            <pc:docMk/>
            <pc:sldMk cId="247051930" sldId="1887"/>
            <ac:cxnSpMk id="198" creationId="{1290AB9C-7B9B-4180-9242-DBD80729289A}"/>
          </ac:cxnSpMkLst>
        </pc:cxnChg>
        <pc:cxnChg chg="mod">
          <ac:chgData name="Piotr Ladonski" userId="7614df83-beb5-42aa-8a1b-b0379e2413d3" providerId="ADAL" clId="{6E70B86D-1DC8-4738-9F20-B96F3D89965B}" dt="2020-12-01T18:38:54.943" v="17" actId="1076"/>
          <ac:cxnSpMkLst>
            <pc:docMk/>
            <pc:sldMk cId="247051930" sldId="1887"/>
            <ac:cxnSpMk id="200" creationId="{C61B4611-1CFF-4901-BB38-6ECF503278D6}"/>
          </ac:cxnSpMkLst>
        </pc:cxnChg>
      </pc:sldChg>
      <pc:sldChg chg="modSp add del mod modAnim modNotesTx">
        <pc:chgData name="Piotr Ladonski" userId="7614df83-beb5-42aa-8a1b-b0379e2413d3" providerId="ADAL" clId="{6E70B86D-1DC8-4738-9F20-B96F3D89965B}" dt="2020-12-02T00:49:34.494" v="8277" actId="20577"/>
        <pc:sldMkLst>
          <pc:docMk/>
          <pc:sldMk cId="267088605" sldId="1888"/>
        </pc:sldMkLst>
        <pc:spChg chg="mod">
          <ac:chgData name="Piotr Ladonski" userId="7614df83-beb5-42aa-8a1b-b0379e2413d3" providerId="ADAL" clId="{6E70B86D-1DC8-4738-9F20-B96F3D89965B}" dt="2020-12-01T18:49:33.279" v="85" actId="403"/>
          <ac:spMkLst>
            <pc:docMk/>
            <pc:sldMk cId="267088605" sldId="1888"/>
            <ac:spMk id="6" creationId="{00000000-0000-0000-0000-000000000000}"/>
          </ac:spMkLst>
        </pc:spChg>
        <pc:spChg chg="mod">
          <ac:chgData name="Piotr Ladonski" userId="7614df83-beb5-42aa-8a1b-b0379e2413d3" providerId="ADAL" clId="{6E70B86D-1DC8-4738-9F20-B96F3D89965B}" dt="2020-12-01T18:49:23.372" v="82" actId="20577"/>
          <ac:spMkLst>
            <pc:docMk/>
            <pc:sldMk cId="267088605" sldId="1888"/>
            <ac:spMk id="17" creationId="{00000000-0000-0000-0000-000000000000}"/>
          </ac:spMkLst>
        </pc:spChg>
      </pc:sldChg>
      <pc:sldChg chg="modSp mod modNotesTx">
        <pc:chgData name="Piotr Ladonski" userId="7614df83-beb5-42aa-8a1b-b0379e2413d3" providerId="ADAL" clId="{6E70B86D-1DC8-4738-9F20-B96F3D89965B}" dt="2020-12-02T00:51:23.989" v="8609" actId="20577"/>
        <pc:sldMkLst>
          <pc:docMk/>
          <pc:sldMk cId="2039131899" sldId="1889"/>
        </pc:sldMkLst>
        <pc:spChg chg="mod">
          <ac:chgData name="Piotr Ladonski" userId="7614df83-beb5-42aa-8a1b-b0379e2413d3" providerId="ADAL" clId="{6E70B86D-1DC8-4738-9F20-B96F3D89965B}" dt="2020-12-01T18:47:03.868" v="57" actId="20577"/>
          <ac:spMkLst>
            <pc:docMk/>
            <pc:sldMk cId="2039131899" sldId="1889"/>
            <ac:spMk id="4" creationId="{00000000-0000-0000-0000-000000000000}"/>
          </ac:spMkLst>
        </pc:spChg>
      </pc:sldChg>
      <pc:sldChg chg="modNotesTx">
        <pc:chgData name="Piotr Ladonski" userId="7614df83-beb5-42aa-8a1b-b0379e2413d3" providerId="ADAL" clId="{6E70B86D-1DC8-4738-9F20-B96F3D89965B}" dt="2020-12-01T22:55:10.263" v="3886" actId="20577"/>
        <pc:sldMkLst>
          <pc:docMk/>
          <pc:sldMk cId="2617721092" sldId="1891"/>
        </pc:sldMkLst>
      </pc:sldChg>
      <pc:sldChg chg="modNotesTx">
        <pc:chgData name="Piotr Ladonski" userId="7614df83-beb5-42aa-8a1b-b0379e2413d3" providerId="ADAL" clId="{6E70B86D-1DC8-4738-9F20-B96F3D89965B}" dt="2020-12-01T23:02:30.179" v="4249" actId="20577"/>
        <pc:sldMkLst>
          <pc:docMk/>
          <pc:sldMk cId="3529167253" sldId="1892"/>
        </pc:sldMkLst>
      </pc:sldChg>
      <pc:sldChg chg="modNotesTx">
        <pc:chgData name="Piotr Ladonski" userId="7614df83-beb5-42aa-8a1b-b0379e2413d3" providerId="ADAL" clId="{6E70B86D-1DC8-4738-9F20-B96F3D89965B}" dt="2020-12-01T23:05:23.886" v="4399" actId="20577"/>
        <pc:sldMkLst>
          <pc:docMk/>
          <pc:sldMk cId="374555288" sldId="1893"/>
        </pc:sldMkLst>
      </pc:sldChg>
      <pc:sldChg chg="modNotesTx">
        <pc:chgData name="Piotr Ladonski" userId="7614df83-beb5-42aa-8a1b-b0379e2413d3" providerId="ADAL" clId="{6E70B86D-1DC8-4738-9F20-B96F3D89965B}" dt="2020-12-02T00:05:30.651" v="6134" actId="20577"/>
        <pc:sldMkLst>
          <pc:docMk/>
          <pc:sldMk cId="1005505130" sldId="1894"/>
        </pc:sldMkLst>
      </pc:sldChg>
      <pc:sldChg chg="modNotesTx">
        <pc:chgData name="Piotr Ladonski" userId="7614df83-beb5-42aa-8a1b-b0379e2413d3" providerId="ADAL" clId="{6E70B86D-1DC8-4738-9F20-B96F3D89965B}" dt="2020-12-01T23:08:39.716" v="4853" actId="20577"/>
        <pc:sldMkLst>
          <pc:docMk/>
          <pc:sldMk cId="331290397" sldId="1895"/>
        </pc:sldMkLst>
      </pc:sldChg>
      <pc:sldChg chg="modNotesTx">
        <pc:chgData name="Piotr Ladonski" userId="7614df83-beb5-42aa-8a1b-b0379e2413d3" providerId="ADAL" clId="{6E70B86D-1DC8-4738-9F20-B96F3D89965B}" dt="2020-12-01T23:09:42.329" v="5074" actId="20577"/>
        <pc:sldMkLst>
          <pc:docMk/>
          <pc:sldMk cId="1450687829" sldId="1896"/>
        </pc:sldMkLst>
      </pc:sldChg>
      <pc:sldChg chg="modAnim modNotesTx">
        <pc:chgData name="Piotr Ladonski" userId="7614df83-beb5-42aa-8a1b-b0379e2413d3" providerId="ADAL" clId="{6E70B86D-1DC8-4738-9F20-B96F3D89965B}" dt="2020-12-02T00:27:00.815" v="6342" actId="20577"/>
        <pc:sldMkLst>
          <pc:docMk/>
          <pc:sldMk cId="3265497080" sldId="1897"/>
        </pc:sldMkLst>
      </pc:sldChg>
      <pc:sldChg chg="modSp add del mod">
        <pc:chgData name="Piotr Ladonski" userId="7614df83-beb5-42aa-8a1b-b0379e2413d3" providerId="ADAL" clId="{6E70B86D-1DC8-4738-9F20-B96F3D89965B}" dt="2020-12-01T18:49:15.494" v="63" actId="47"/>
        <pc:sldMkLst>
          <pc:docMk/>
          <pc:sldMk cId="1237449556" sldId="1898"/>
        </pc:sldMkLst>
        <pc:spChg chg="mod">
          <ac:chgData name="Piotr Ladonski" userId="7614df83-beb5-42aa-8a1b-b0379e2413d3" providerId="ADAL" clId="{6E70B86D-1DC8-4738-9F20-B96F3D89965B}" dt="2020-12-01T18:41:17.954" v="22" actId="27636"/>
          <ac:spMkLst>
            <pc:docMk/>
            <pc:sldMk cId="1237449556" sldId="1898"/>
            <ac:spMk id="4" creationId="{00000000-0000-0000-0000-000000000000}"/>
          </ac:spMkLst>
        </pc:spChg>
      </pc:sldChg>
      <pc:sldChg chg="addSp delSp modSp new mod ord chgLayout modNotesTx">
        <pc:chgData name="Piotr Ladonski" userId="7614df83-beb5-42aa-8a1b-b0379e2413d3" providerId="ADAL" clId="{6E70B86D-1DC8-4738-9F20-B96F3D89965B}" dt="2020-12-02T01:00:05.905" v="9101" actId="20577"/>
        <pc:sldMkLst>
          <pc:docMk/>
          <pc:sldMk cId="3753054457" sldId="1899"/>
        </pc:sldMkLst>
        <pc:spChg chg="del">
          <ac:chgData name="Piotr Ladonski" userId="7614df83-beb5-42aa-8a1b-b0379e2413d3" providerId="ADAL" clId="{6E70B86D-1DC8-4738-9F20-B96F3D89965B}" dt="2020-12-01T18:48:02.652" v="59" actId="700"/>
          <ac:spMkLst>
            <pc:docMk/>
            <pc:sldMk cId="3753054457" sldId="1899"/>
            <ac:spMk id="2" creationId="{4E3E15A2-C8DD-4196-A1EE-9F690F7A34D2}"/>
          </ac:spMkLst>
        </pc:spChg>
        <pc:spChg chg="del">
          <ac:chgData name="Piotr Ladonski" userId="7614df83-beb5-42aa-8a1b-b0379e2413d3" providerId="ADAL" clId="{6E70B86D-1DC8-4738-9F20-B96F3D89965B}" dt="2020-12-01T18:48:02.652" v="59" actId="700"/>
          <ac:spMkLst>
            <pc:docMk/>
            <pc:sldMk cId="3753054457" sldId="1899"/>
            <ac:spMk id="3" creationId="{0E79CACF-0FC1-423B-B22E-625A31904183}"/>
          </ac:spMkLst>
        </pc:spChg>
        <pc:spChg chg="add mod">
          <ac:chgData name="Piotr Ladonski" userId="7614df83-beb5-42aa-8a1b-b0379e2413d3" providerId="ADAL" clId="{6E70B86D-1DC8-4738-9F20-B96F3D89965B}" dt="2020-12-01T22:24:38.498" v="209" actId="20577"/>
          <ac:spMkLst>
            <pc:docMk/>
            <pc:sldMk cId="3753054457" sldId="1899"/>
            <ac:spMk id="4" creationId="{4D3173D1-9DB4-4CBB-9A47-7FA19D199632}"/>
          </ac:spMkLst>
        </pc:spChg>
        <pc:spChg chg="add mod">
          <ac:chgData name="Piotr Ladonski" userId="7614df83-beb5-42aa-8a1b-b0379e2413d3" providerId="ADAL" clId="{6E70B86D-1DC8-4738-9F20-B96F3D89965B}" dt="2020-12-01T18:51:55.841" v="189" actId="1076"/>
          <ac:spMkLst>
            <pc:docMk/>
            <pc:sldMk cId="3753054457" sldId="1899"/>
            <ac:spMk id="5" creationId="{89E2CA3D-47A8-4E02-9F08-29AAC42FE567}"/>
          </ac:spMkLst>
        </pc:spChg>
      </pc:sldChg>
      <pc:sldMasterChg chg="add del addSldLayout delSldLayout">
        <pc:chgData name="Piotr Ladonski" userId="7614df83-beb5-42aa-8a1b-b0379e2413d3" providerId="ADAL" clId="{6E70B86D-1DC8-4738-9F20-B96F3D89965B}" dt="2020-12-01T18:49:15.494" v="63" actId="47"/>
        <pc:sldMasterMkLst>
          <pc:docMk/>
          <pc:sldMasterMk cId="252485014" sldId="2147483675"/>
        </pc:sldMasterMkLst>
        <pc:sldLayoutChg chg="add del">
          <pc:chgData name="Piotr Ladonski" userId="7614df83-beb5-42aa-8a1b-b0379e2413d3" providerId="ADAL" clId="{6E70B86D-1DC8-4738-9F20-B96F3D89965B}" dt="2020-12-01T18:49:15.494" v="63" actId="47"/>
          <pc:sldLayoutMkLst>
            <pc:docMk/>
            <pc:sldMasterMk cId="252485014" sldId="2147483675"/>
            <pc:sldLayoutMk cId="3316308546" sldId="214748368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12/2/2020 1:05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12/2/2020 1:04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800383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Można tam też trzymać pliki w trybie „lift &amp; </a:t>
            </a:r>
            <a:r>
              <a:rPr lang="pl-PL" dirty="0" err="1"/>
              <a:t>shift</a:t>
            </a:r>
            <a:r>
              <a:rPr lang="pl-PL" dirty="0"/>
              <a:t>”, czyli czymś podobnym do dysków sieciowych.</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36409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Inną opcją są kolejki. Jak nazwa wskazuje, służą do przetwarzania informacji przez inne serwisy w kolejności dostarczenia.</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163481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Czwartą typem są tzw. </a:t>
            </a:r>
            <a:r>
              <a:rPr lang="pl-PL" dirty="0" err="1"/>
              <a:t>Azure</a:t>
            </a:r>
            <a:r>
              <a:rPr lang="pl-PL" dirty="0"/>
              <a:t> </a:t>
            </a:r>
            <a:r>
              <a:rPr lang="pl-PL" dirty="0" err="1"/>
              <a:t>Tables</a:t>
            </a:r>
            <a:r>
              <a:rPr lang="pl-PL" dirty="0"/>
              <a:t>. Jak jest napisane, są to po prostu </a:t>
            </a:r>
            <a:r>
              <a:rPr lang="pl-PL" dirty="0" err="1"/>
              <a:t>Key</a:t>
            </a:r>
            <a:r>
              <a:rPr lang="pl-PL" dirty="0"/>
              <a:t>/Value </a:t>
            </a:r>
            <a:r>
              <a:rPr lang="pl-PL" dirty="0" err="1"/>
              <a:t>store’y</a:t>
            </a:r>
            <a:r>
              <a:rPr lang="pl-PL" dirty="0"/>
              <a:t>. Uczulę jednak, że są one troszkę upośledzone i nie pozwalają na trzymanie zagnieżdżonych złożonych obiektów. Na to pozwala dopiero </a:t>
            </a:r>
            <a:r>
              <a:rPr lang="pl-PL" dirty="0" err="1"/>
              <a:t>CosmosDB</a:t>
            </a:r>
            <a:r>
              <a:rPr lang="pl-PL" dirty="0"/>
              <a:t>, co zobaczycie jeszcze przy demo.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09226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Ostatnią rzeczą, którą można trzymać w Storage </a:t>
            </a:r>
            <a:r>
              <a:rPr lang="pl-PL" dirty="0" err="1"/>
              <a:t>Account</a:t>
            </a:r>
            <a:r>
              <a:rPr lang="pl-PL" dirty="0"/>
              <a:t> to dyski twarde naszych maszyn wirtualnych, które postawiliśmy na chmurze.</a:t>
            </a:r>
          </a:p>
          <a:p>
            <a:r>
              <a:rPr lang="pl-PL" dirty="0"/>
              <a:t>Jak widać, trochę tego jest.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79068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Nie będziemy wchodzić w jakieś szczegóły implementacyjne, ale Microsoft się chwali, że to wszystko jest bardzo bezpieczne, stabilne i szybkie, więc zaufajmy tej opinii. Na pewno zobaczycie, że łatwo się z tego korzysta.</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78718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Przejdźmy teraz do narzędzi, które pozwalają nam pracować ze Storage </a:t>
            </a:r>
            <a:r>
              <a:rPr lang="pl-PL" dirty="0" err="1"/>
              <a:t>Account</a:t>
            </a:r>
            <a:r>
              <a:rPr lang="pl-PL" dirty="0"/>
              <a:t> lokalnie, zanim wrzucimy wszystko na chmurę. </a:t>
            </a:r>
          </a:p>
          <a:p>
            <a:r>
              <a:rPr lang="pl-PL" dirty="0"/>
              <a:t>Po pierwsze dobrze mieć zainstalowany </a:t>
            </a:r>
            <a:r>
              <a:rPr lang="pl-PL" dirty="0" err="1"/>
              <a:t>Azure</a:t>
            </a:r>
            <a:r>
              <a:rPr lang="pl-PL" dirty="0"/>
              <a:t> Storage Emulator, który, jak nazwa wskazuje, symuluje prawdziwy serwis. Nie wspiera wszystkich jego możliwości, jednak te bardziej sensowne jak najbardziej. W dokumentacji można znaleźć też dokładniejsze opisy jakichś drobnych różnic, lecz na początku emulator na pewno wystarczy do testów. Co jest istotne, i może wydawać się dziwne, jego dane dostępowe są ogólnodostępne. To znaczy, że na każdym komputerze będą takie same i są jawnie podawane w dokumentacji. Nic nie jest tu generowane dynamicznie. Ponadto wspiera jedynie HTTP i ma trochę inny sposób adresowania zasobów, jeśli chcielibyście korzystać z REST-a zamiast bibliotek.</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67328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Drugim narzędziem, które przyda się przy pracy z </a:t>
            </a:r>
            <a:r>
              <a:rPr lang="pl-PL" dirty="0" err="1"/>
              <a:t>Azure</a:t>
            </a:r>
            <a:r>
              <a:rPr lang="pl-PL" dirty="0"/>
              <a:t> Storage </a:t>
            </a:r>
            <a:r>
              <a:rPr lang="pl-PL" dirty="0" err="1"/>
              <a:t>Account</a:t>
            </a:r>
            <a:r>
              <a:rPr lang="pl-PL" dirty="0"/>
              <a:t> oraz później omawianym </a:t>
            </a:r>
            <a:r>
              <a:rPr lang="pl-PL" dirty="0" err="1"/>
              <a:t>CosmosDB</a:t>
            </a:r>
            <a:r>
              <a:rPr lang="pl-PL" dirty="0"/>
              <a:t>, jest </a:t>
            </a:r>
            <a:r>
              <a:rPr lang="pl-PL" dirty="0" err="1"/>
              <a:t>Azure</a:t>
            </a:r>
            <a:r>
              <a:rPr lang="pl-PL" dirty="0"/>
              <a:t> Storage Explorer. Jak nazwa wskazuje, pozwala na przeglądanie danych w naszych serwisach. Co istotne, pozwala się również łączyć z emulatorami, co dzisiaj wykorzystamy.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01299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Przejdźmy więc od razu do demo. Zaczniemy od </a:t>
            </a:r>
            <a:r>
              <a:rPr lang="pl-PL" dirty="0" err="1"/>
              <a:t>Azure</a:t>
            </a:r>
            <a:r>
              <a:rPr lang="pl-PL" dirty="0"/>
              <a:t> </a:t>
            </a:r>
            <a:r>
              <a:rPr lang="pl-PL" dirty="0" err="1"/>
              <a:t>Tables</a:t>
            </a:r>
            <a:r>
              <a:rPr lang="pl-PL" dirty="0"/>
              <a:t>, czyli prostego rozwiązania </a:t>
            </a:r>
            <a:r>
              <a:rPr lang="pl-PL" dirty="0" err="1"/>
              <a:t>NoSQL</a:t>
            </a:r>
            <a:r>
              <a:rPr lang="pl-PL" dirty="0"/>
              <a:t>.</a:t>
            </a:r>
          </a:p>
          <a:p>
            <a:r>
              <a:rPr lang="pl-PL" dirty="0"/>
              <a:t>Zaraz po tym przejdziemy do demo, pokazujące </a:t>
            </a:r>
            <a:r>
              <a:rPr lang="pl-PL" dirty="0" err="1"/>
              <a:t>Blob</a:t>
            </a:r>
            <a:r>
              <a:rPr lang="pl-PL" dirty="0"/>
              <a:t> Storage.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47466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094521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Teraz czas na </a:t>
            </a:r>
            <a:r>
              <a:rPr lang="pl-PL" dirty="0" err="1"/>
              <a:t>Cosmos</a:t>
            </a:r>
            <a:r>
              <a:rPr lang="pl-PL" dirty="0"/>
              <a:t> DB, czyli jeden z ciekawszych serwisów dostępnych na </a:t>
            </a:r>
            <a:r>
              <a:rPr lang="pl-PL" dirty="0" err="1"/>
              <a:t>Azurze</a:t>
            </a:r>
            <a:r>
              <a:rPr lang="pl-PL" dirty="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299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Cześć. Z tej strony Piotr Ładoński, Microsoft </a:t>
            </a:r>
            <a:r>
              <a:rPr lang="pl-PL" dirty="0" err="1"/>
              <a:t>Learn</a:t>
            </a:r>
            <a:r>
              <a:rPr lang="pl-PL" dirty="0"/>
              <a:t> Student </a:t>
            </a:r>
            <a:r>
              <a:rPr lang="pl-PL" dirty="0" err="1"/>
              <a:t>Ambassador</a:t>
            </a:r>
            <a:r>
              <a:rPr lang="pl-PL" dirty="0"/>
              <a:t> z Łodzi. Dzisiaj poprowadzę dla Was zajęcia, na których dowiecie się, w jaki sposób można trzymać dane na chmurze Microsoft </a:t>
            </a:r>
            <a:r>
              <a:rPr lang="pl-PL" dirty="0" err="1"/>
              <a:t>Azure</a:t>
            </a:r>
            <a:r>
              <a:rPr lang="pl-PL" dirty="0"/>
              <a:t>. Będzie trochę prezentacji i dużo demo, więc mam nadzieję, że nie będziecie się nudzić.</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8959DC6-390A-4027-9B2E-B549963C64E7}"/>
              </a:ext>
            </a:extLst>
          </p:cNvPr>
          <p:cNvSpPr>
            <a:spLocks noGrp="1"/>
          </p:cNvSpPr>
          <p:nvPr>
            <p:ph type="body" idx="1"/>
          </p:nvPr>
        </p:nvSpPr>
        <p:spPr/>
        <p:txBody>
          <a:bodyPr/>
          <a:lstStyle/>
          <a:p>
            <a:r>
              <a:rPr lang="pl-PL" dirty="0"/>
              <a:t>Jest to rozwiązanie, które wspiera różne formy baz danych – od SQL, przez </a:t>
            </a:r>
            <a:r>
              <a:rPr lang="pl-PL" dirty="0" err="1"/>
              <a:t>Mongo</a:t>
            </a:r>
            <a:r>
              <a:rPr lang="pl-PL" dirty="0"/>
              <a:t> po </a:t>
            </a:r>
            <a:r>
              <a:rPr lang="pl-PL" dirty="0" err="1"/>
              <a:t>Cassandrę</a:t>
            </a:r>
            <a:r>
              <a:rPr lang="pl-PL" dirty="0"/>
              <a:t>, </a:t>
            </a:r>
            <a:r>
              <a:rPr lang="pl-PL" dirty="0" err="1"/>
              <a:t>Gremlina</a:t>
            </a:r>
            <a:r>
              <a:rPr lang="pl-PL" dirty="0"/>
              <a:t> i inne. Jego największa zaleta, to łatwość replikacji danych i szybkość działania. Na początku nas to specjalnie nie interesuje, jednak przy komercyjnych produktach są to bardzo ważne argumenty. W kwestii </a:t>
            </a:r>
            <a:r>
              <a:rPr lang="pl-PL" dirty="0" err="1"/>
              <a:t>Cosmos</a:t>
            </a:r>
            <a:r>
              <a:rPr lang="pl-PL" dirty="0"/>
              <a:t> DB na początku należy wspomnieć na pewno 2 rzeczy: po 1. jest to jedyna darmowa możliwość korzystania z </a:t>
            </a:r>
            <a:r>
              <a:rPr lang="pl-PL" dirty="0" err="1"/>
              <a:t>Mongo</a:t>
            </a:r>
            <a:r>
              <a:rPr lang="pl-PL" dirty="0"/>
              <a:t> DB na </a:t>
            </a:r>
            <a:r>
              <a:rPr lang="pl-PL" dirty="0" err="1"/>
              <a:t>Azurze</a:t>
            </a:r>
            <a:r>
              <a:rPr lang="pl-PL" dirty="0"/>
              <a:t>, po 2. należy uważać, jak się ją konfiguruje i nie przekraczać limitów przy testach, ponieważ może to być kosztowne. Na szczęście od kilku miesięcy, może roku, Microsoft pozwala na tworzenie darmowych instancji z limitami. Wcześniej nie było to możliwe. Teraz trzeba tylko pamiętać, żeby ustawić odpowiednie ograniczenie przy tworzeniu bazy.</a:t>
            </a:r>
            <a:endParaRPr lang="en-US" dirty="0"/>
          </a:p>
        </p:txBody>
      </p:sp>
    </p:spTree>
    <p:extLst>
      <p:ext uri="{BB962C8B-B14F-4D97-AF65-F5344CB8AC3E}">
        <p14:creationId xmlns:p14="http://schemas.microsoft.com/office/powerpoint/2010/main" val="1198688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Przejdźmy do narzędzi. Poza </a:t>
            </a:r>
            <a:r>
              <a:rPr lang="pl-PL" dirty="0" err="1"/>
              <a:t>Azure</a:t>
            </a:r>
            <a:r>
              <a:rPr lang="pl-PL" dirty="0"/>
              <a:t> Storage Explorerem, o którym mówiłem wcześniej, do emulowania </a:t>
            </a:r>
            <a:r>
              <a:rPr lang="pl-PL" dirty="0" err="1"/>
              <a:t>Cosmos</a:t>
            </a:r>
            <a:r>
              <a:rPr lang="pl-PL" dirty="0"/>
              <a:t> DB potrzebujemy oddzielny </a:t>
            </a:r>
            <a:r>
              <a:rPr lang="pl-PL" dirty="0" err="1"/>
              <a:t>Azure</a:t>
            </a:r>
            <a:r>
              <a:rPr lang="pl-PL" dirty="0"/>
              <a:t> </a:t>
            </a:r>
            <a:r>
              <a:rPr lang="pl-PL" dirty="0" err="1"/>
              <a:t>Cosmos</a:t>
            </a:r>
            <a:r>
              <a:rPr lang="pl-PL" dirty="0"/>
              <a:t> Emulator. Teoretycznie „wspiera identyczne funkcjonalności jak </a:t>
            </a:r>
            <a:r>
              <a:rPr lang="pl-PL" dirty="0" err="1"/>
              <a:t>Azure</a:t>
            </a:r>
            <a:r>
              <a:rPr lang="pl-PL" dirty="0"/>
              <a:t> </a:t>
            </a:r>
            <a:r>
              <a:rPr lang="pl-PL" dirty="0" err="1"/>
              <a:t>Cosmos</a:t>
            </a:r>
            <a:r>
              <a:rPr lang="pl-PL" dirty="0"/>
              <a:t> DB”, poza oczywistymi ograniczeniami jak np. brak </a:t>
            </a:r>
            <a:r>
              <a:rPr lang="pl-PL" dirty="0" err="1"/>
              <a:t>georeplikacji</a:t>
            </a:r>
            <a:r>
              <a:rPr lang="pl-PL" dirty="0"/>
              <a:t>. Dla fanów </a:t>
            </a:r>
            <a:r>
              <a:rPr lang="pl-PL" dirty="0" err="1"/>
              <a:t>Dockera</a:t>
            </a:r>
            <a:r>
              <a:rPr lang="pl-PL" dirty="0"/>
              <a:t> jest też kontener </a:t>
            </a:r>
            <a:r>
              <a:rPr lang="pl-PL" dirty="0" err="1"/>
              <a:t>Dockerowy</a:t>
            </a:r>
            <a:r>
              <a:rPr lang="pl-PL" dirty="0"/>
              <a:t>. Poza tym również używa „</a:t>
            </a:r>
            <a:r>
              <a:rPr lang="pl-PL" dirty="0" err="1"/>
              <a:t>well-known</a:t>
            </a:r>
            <a:r>
              <a:rPr lang="pl-PL" dirty="0"/>
              <a:t> </a:t>
            </a:r>
            <a:r>
              <a:rPr lang="pl-PL" dirty="0" err="1"/>
              <a:t>credentials</a:t>
            </a:r>
            <a:r>
              <a:rPr lang="pl-PL" dirty="0"/>
              <a:t>”. Poza tym, żeby działał z API innymi niż SQL, trzeba podać odpowiednie parametry przy odpalaniu, co zaraz pokażę.</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46250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Czas więc na ostatnie demo, w którym pokażę, jak można korzystać z </a:t>
            </a:r>
            <a:r>
              <a:rPr lang="pl-PL" dirty="0" err="1"/>
              <a:t>Cosmos</a:t>
            </a:r>
            <a:r>
              <a:rPr lang="pl-PL" dirty="0"/>
              <a:t> DB i jego API do </a:t>
            </a:r>
            <a:r>
              <a:rPr lang="pl-PL" dirty="0" err="1"/>
              <a:t>Mongo</a:t>
            </a:r>
            <a:r>
              <a:rPr lang="pl-PL" dirty="0"/>
              <a:t> DB. Ponownie wszystko zrobimy lokalnie.</a:t>
            </a:r>
          </a:p>
          <a:p>
            <a:r>
              <a:rPr lang="pl-PL" dirty="0"/>
              <a:t>Na koniec pokażę jeszcze szybko w portalu, skąd brać wszelkie </a:t>
            </a:r>
            <a:r>
              <a:rPr lang="pl-PL" dirty="0" err="1"/>
              <a:t>connection</a:t>
            </a:r>
            <a:r>
              <a:rPr lang="pl-PL" dirty="0"/>
              <a:t> stringi, które później po prostu trzeba podmienić zamiast lokalnych.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35134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To by było wszystko na dzisiaj. Mam nadzieję, że było ciekawie i ilość demo pozwoliła na ogarnięcie, jak szybko zacząć korzystać z omawianych serwisów. W razie pytań – piszcie! Jeśli będę umiał, na pewno pomogę.</a:t>
            </a:r>
          </a:p>
          <a:p>
            <a:r>
              <a:rPr lang="pl-PL" dirty="0"/>
              <a:t>Dzięki za uwagę i </a:t>
            </a:r>
            <a:r>
              <a:rPr lang="pl-PL"/>
              <a:t>zapraszam Was za tydzień.</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12/2/2020 1:51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794701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61041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Tak wygląda plan na dzisiaj. Zaczniemy od kilku ogólnych informacji na temat opcji </a:t>
            </a:r>
            <a:r>
              <a:rPr lang="pl-PL" dirty="0" err="1"/>
              <a:t>storage’u</a:t>
            </a:r>
            <a:r>
              <a:rPr lang="pl-PL" dirty="0"/>
              <a:t> na </a:t>
            </a:r>
            <a:r>
              <a:rPr lang="pl-PL" dirty="0" err="1"/>
              <a:t>Azurze</a:t>
            </a:r>
            <a:r>
              <a:rPr lang="pl-PL" dirty="0"/>
              <a:t>. Następnie w agendzie jest SQL, jednak nie będzie dla niego oddzielnej sekcji ani specjalnego tłumaczenia. Jest tu wymieniony trochę w formie notatki informującej, że da się z niego bez problemu korzystać na chmurze. Następnie powiem trochę o </a:t>
            </a:r>
            <a:r>
              <a:rPr lang="pl-PL" dirty="0" err="1"/>
              <a:t>Azure</a:t>
            </a:r>
            <a:r>
              <a:rPr lang="pl-PL" dirty="0"/>
              <a:t> Storage </a:t>
            </a:r>
            <a:r>
              <a:rPr lang="pl-PL" dirty="0" err="1"/>
              <a:t>Account</a:t>
            </a:r>
            <a:r>
              <a:rPr lang="pl-PL" dirty="0"/>
              <a:t>, czyli uniwersalnym rozwiązaniu do trzymania różnego typu danych. Będzie też demo, jak z niego korzystać.</a:t>
            </a:r>
          </a:p>
          <a:p>
            <a:r>
              <a:rPr lang="pl-PL" dirty="0"/>
              <a:t>Następnie dowiecie się, czym jest </a:t>
            </a:r>
            <a:r>
              <a:rPr lang="pl-PL" dirty="0" err="1"/>
              <a:t>CosmosDB</a:t>
            </a:r>
            <a:r>
              <a:rPr lang="pl-PL" dirty="0"/>
              <a:t> i zobaczycie demo na przykładzie API do </a:t>
            </a:r>
            <a:r>
              <a:rPr lang="pl-PL" dirty="0" err="1"/>
              <a:t>Mongo</a:t>
            </a:r>
            <a:r>
              <a:rPr lang="pl-PL" dirty="0"/>
              <a:t> DB.</a:t>
            </a:r>
          </a:p>
          <a:p>
            <a:r>
              <a:rPr lang="pl-PL" dirty="0"/>
              <a:t>Może to trochę dziwne, ale dzisiaj akurat nie będziemy za bardzo korzystali z portalu </a:t>
            </a:r>
            <a:r>
              <a:rPr lang="pl-PL" dirty="0" err="1"/>
              <a:t>Azure’a</a:t>
            </a:r>
            <a:r>
              <a:rPr lang="pl-PL" dirty="0"/>
              <a:t>. Przy obu demo pokażę Wam, jak testować swoje rozwiązania lokalnie i jakich narzędzi do tego używać. Przeniesienie tego na chmurę sprowadza się tylko do podmienienia w kodzie odpowiednich parametrów połączenia, więc nie będziemy się na tym mocno skupiać.</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560979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Zacznijmy więc od ogólnego przeglądu.</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2995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Po pierwsze, dlaczego w ogóle korzystać z opcji oferowanych przez chmurę, skoro można by postawić sobie </a:t>
            </a:r>
            <a:r>
              <a:rPr lang="pl-PL" dirty="0" err="1"/>
              <a:t>wirtualkę</a:t>
            </a:r>
            <a:r>
              <a:rPr lang="pl-PL" dirty="0"/>
              <a:t> w piwnicy, odpalić na niej MySQL i byłoby ok.</a:t>
            </a:r>
          </a:p>
          <a:p>
            <a:r>
              <a:rPr lang="pl-PL" dirty="0"/>
              <a:t>Zacznę od takich powodów </a:t>
            </a:r>
            <a:r>
              <a:rPr lang="pl-PL" dirty="0" err="1"/>
              <a:t>hackathonowych</a:t>
            </a:r>
            <a:r>
              <a:rPr lang="pl-PL" dirty="0"/>
              <a:t>, bo one chyba trochę bardziej przemawiają do wyobraźni. Po 1. setup wszystkich tych baz jest bardzo prosty. Z naszej strony wymaga tylko kilku kliknięć w portalu, bez wymagania specjalistycznej wiedzy z zakresu np. </a:t>
            </a:r>
            <a:r>
              <a:rPr lang="pl-PL" dirty="0" err="1"/>
              <a:t>networkingu</a:t>
            </a:r>
            <a:r>
              <a:rPr lang="pl-PL" dirty="0"/>
              <a:t>.</a:t>
            </a:r>
          </a:p>
          <a:p>
            <a:r>
              <a:rPr lang="pl-PL" dirty="0"/>
              <a:t>Po 2. dostęp do tych zasobów jest bardzo prosty – dzięki przygotowanym bibliotekom, podajemy tylko klucze, czyli stringi skopiowane z portalu, i możemy już wykonywać operacje w kodzie na wybranych zasobach.</a:t>
            </a:r>
          </a:p>
          <a:p>
            <a:r>
              <a:rPr lang="pl-PL" dirty="0"/>
              <a:t>Po 3. w łatwy sposób możemy korzystać z różnych opcji dostępu. Tak samo łatwo stawia się bazę SQL, jak i </a:t>
            </a:r>
            <a:r>
              <a:rPr lang="pl-PL" dirty="0" err="1"/>
              <a:t>NoSQL</a:t>
            </a:r>
            <a:r>
              <a:rPr lang="pl-PL" dirty="0"/>
              <a:t> czy tzw. </a:t>
            </a:r>
            <a:r>
              <a:rPr lang="pl-PL" dirty="0" err="1"/>
              <a:t>blob</a:t>
            </a:r>
            <a:r>
              <a:rPr lang="pl-PL" dirty="0"/>
              <a:t> </a:t>
            </a:r>
            <a:r>
              <a:rPr lang="pl-PL" dirty="0" err="1"/>
              <a:t>storage</a:t>
            </a:r>
            <a:r>
              <a:rPr lang="pl-PL" dirty="0"/>
              <a:t>.</a:t>
            </a:r>
          </a:p>
          <a:p>
            <a:r>
              <a:rPr lang="pl-PL" dirty="0"/>
              <a:t>Jeśli chodzi o powody bardziej profesjonalne i może trochę odległe dla studentów, lecz bliższe firmom, to jest to m.in. wysoka gwarancja dostępności do serwisów, automatyczne backupy i odzyskiwanie bazy, łatwa skalowalność całego serwisu i dostosowywanie zasobów do realnych potrzeb, no i fakt, że zabezpieczeniami i </a:t>
            </a:r>
            <a:r>
              <a:rPr lang="pl-PL" dirty="0" err="1"/>
              <a:t>update’ami</a:t>
            </a:r>
            <a:r>
              <a:rPr lang="pl-PL" dirty="0"/>
              <a:t> zajmuje się dostawca, czyli Microsoft.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816134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Jakie dokładnie możliwości trzymania danych wspiera </a:t>
            </a:r>
            <a:r>
              <a:rPr lang="pl-PL" dirty="0" err="1"/>
              <a:t>Azure</a:t>
            </a:r>
            <a:r>
              <a:rPr lang="pl-PL" dirty="0"/>
              <a:t>? Na przykład takie:</a:t>
            </a:r>
          </a:p>
          <a:p>
            <a:r>
              <a:rPr lang="pl-PL" dirty="0"/>
              <a:t>Oczywiście jest tu SQL w kilku wariantach. Ponadto </a:t>
            </a:r>
            <a:r>
              <a:rPr lang="pl-PL" dirty="0" err="1"/>
              <a:t>NoSQL</a:t>
            </a:r>
            <a:r>
              <a:rPr lang="pl-PL" dirty="0"/>
              <a:t> np. w formie </a:t>
            </a:r>
            <a:r>
              <a:rPr lang="pl-PL" dirty="0" err="1"/>
              <a:t>Redisa</a:t>
            </a:r>
            <a:r>
              <a:rPr lang="pl-PL" dirty="0"/>
              <a:t> czy </a:t>
            </a:r>
            <a:r>
              <a:rPr lang="pl-PL" dirty="0" err="1"/>
              <a:t>Mongo</a:t>
            </a:r>
            <a:r>
              <a:rPr lang="pl-PL" dirty="0"/>
              <a:t>, które dzisiaj zademonstruję. Do tego inne opcje, jak np. </a:t>
            </a:r>
            <a:r>
              <a:rPr lang="pl-PL" dirty="0" err="1"/>
              <a:t>Gremlin</a:t>
            </a:r>
            <a:r>
              <a:rPr lang="pl-PL" dirty="0"/>
              <a:t>, Data Lake, rozwiązania typu </a:t>
            </a:r>
            <a:r>
              <a:rPr lang="pl-PL" dirty="0" err="1"/>
              <a:t>warehouse</a:t>
            </a:r>
            <a:r>
              <a:rPr lang="pl-PL" dirty="0"/>
              <a:t> i inne, których w tym momencie nie pamiętam.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6250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Zacznijmy od </a:t>
            </a:r>
            <a:r>
              <a:rPr lang="pl-PL" dirty="0" err="1"/>
              <a:t>Azure</a:t>
            </a:r>
            <a:r>
              <a:rPr lang="pl-PL" dirty="0"/>
              <a:t> Storage </a:t>
            </a:r>
            <a:r>
              <a:rPr lang="pl-PL" dirty="0" err="1"/>
              <a:t>Account</a:t>
            </a:r>
            <a:r>
              <a:rPr lang="pl-PL" dirty="0"/>
              <a:t>, czyli tego uniwersalnego rozwiązania.</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89403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Co się składa na jego uniwersalność? Wspieranie różnych typów danych, które mogą być tam trzymane.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41189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Zacznijmy od tzw. </a:t>
            </a:r>
            <a:r>
              <a:rPr lang="pl-PL" dirty="0" err="1"/>
              <a:t>blobów</a:t>
            </a:r>
            <a:r>
              <a:rPr lang="pl-PL" dirty="0"/>
              <a:t>. Są to po prostu pliki binarne (z ang. </a:t>
            </a:r>
            <a:r>
              <a:rPr lang="pl-PL" dirty="0" err="1"/>
              <a:t>binary</a:t>
            </a:r>
            <a:r>
              <a:rPr lang="pl-PL" dirty="0"/>
              <a:t> </a:t>
            </a:r>
            <a:r>
              <a:rPr lang="pl-PL" dirty="0" err="1"/>
              <a:t>large</a:t>
            </a:r>
            <a:r>
              <a:rPr lang="pl-PL" dirty="0"/>
              <a:t> </a:t>
            </a:r>
            <a:r>
              <a:rPr lang="pl-PL" dirty="0" err="1"/>
              <a:t>object</a:t>
            </a:r>
            <a:r>
              <a:rPr lang="pl-PL" dirty="0"/>
              <a:t>). Czyli np. pliki tekstowe, obrazki, filmy i wszystkie inne pliki.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12/2/2020 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1129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6" y="440495"/>
            <a:ext cx="11336039" cy="758023"/>
          </a:xfrm>
          <a:prstGeom prst="rect">
            <a:avLst/>
          </a:prstGeom>
        </p:spPr>
        <p:txBody>
          <a:bodyPr vert="horz" wrap="square" lIns="0" tIns="0"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429126374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image" Target="../media/image1.emf"/><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theme" Target="../theme/theme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 id="2147484796"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storage/common/storage-use-emulator" TargetMode="External"/><Relationship Id="rId7" Type="http://schemas.openxmlformats.org/officeDocument/2006/relationships/hyperlink" Target="https://docs.microsoft.com/en-us/azure/storage/common/storage-use-emulator#addressing-resources-in-the-storage-emulator"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hyperlink" Target="https://docs.microsoft.com/en-us/azure/storage/common/storage-use-emulator#connect-to-the-emulator-account-using-the-well-known-account-name-and-key" TargetMode="External"/><Relationship Id="rId5" Type="http://schemas.openxmlformats.org/officeDocument/2006/relationships/hyperlink" Target="https://docs.microsoft.com/en-us/azure/storage/common/storage-use-emulator#connect-to-the-emulator-account-using-a-shortcut" TargetMode="External"/><Relationship Id="rId4" Type="http://schemas.openxmlformats.org/officeDocument/2006/relationships/hyperlink" Target="https://docs.microsoft.com/en-us/azure/storage/common/storage-use-emulator#differences-between-the-storage-emulator-and-azure-storag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features/storage-explorer/"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notesSlide" Target="../notesSlides/notesSlide20.xml"/><Relationship Id="rId1" Type="http://schemas.openxmlformats.org/officeDocument/2006/relationships/slideLayout" Target="../slideLayouts/slideLayout3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svg"/></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cosmos-db/local-emulator-release-notes"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hyperlink" Target="https://docs.microsoft.com/en-us/azure/cosmos-db/local-emulator?tabs=cli%2Cssl-netstd21#command-line" TargetMode="External"/><Relationship Id="rId5" Type="http://schemas.openxmlformats.org/officeDocument/2006/relationships/hyperlink" Target="https://docs.microsoft.com/en-us/azure/cosmos-db/local-emulator?tabs=cli%2Cssl-netstd21#authenticating-requests" TargetMode="External"/><Relationship Id="rId4" Type="http://schemas.openxmlformats.org/officeDocument/2006/relationships/hyperlink" Target="https://docs.microsoft.com/en-us/azure/cosmos-db/local-emulator?tabs=cli%2Cssl-netstd21#differences-between-the-emulator-and-the-servic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063608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5">
            <a:extLst>
              <a:ext uri="{FF2B5EF4-FFF2-40B4-BE49-F238E27FC236}">
                <a16:creationId xmlns:a16="http://schemas.microsoft.com/office/drawing/2014/main" id="{29A93B61-F3EB-4BD7-8A15-031724CD3DC8}"/>
              </a:ext>
            </a:extLst>
          </p:cNvPr>
          <p:cNvPicPr>
            <a:picLocks noChangeAspect="1"/>
          </p:cNvPicPr>
          <p:nvPr/>
        </p:nvPicPr>
        <p:blipFill rotWithShape="1">
          <a:blip r:embed="rId3"/>
          <a:srcRect l="7174" t="23423" r="7826" b="8881"/>
          <a:stretch/>
        </p:blipFill>
        <p:spPr>
          <a:xfrm>
            <a:off x="744470" y="602237"/>
            <a:ext cx="10703059" cy="4799496"/>
          </a:xfrm>
          <a:prstGeom prst="rect">
            <a:avLst/>
          </a:prstGeom>
        </p:spPr>
      </p:pic>
      <p:sp>
        <p:nvSpPr>
          <p:cNvPr id="13" name="Prostokąt 1">
            <a:extLst>
              <a:ext uri="{FF2B5EF4-FFF2-40B4-BE49-F238E27FC236}">
                <a16:creationId xmlns:a16="http://schemas.microsoft.com/office/drawing/2014/main" id="{AC05A5CB-C3CC-4531-9F18-251376DC9BD8}"/>
              </a:ext>
            </a:extLst>
          </p:cNvPr>
          <p:cNvSpPr/>
          <p:nvPr/>
        </p:nvSpPr>
        <p:spPr>
          <a:xfrm>
            <a:off x="4978400" y="602237"/>
            <a:ext cx="6642284" cy="498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6">
            <a:extLst>
              <a:ext uri="{FF2B5EF4-FFF2-40B4-BE49-F238E27FC236}">
                <a16:creationId xmlns:a16="http://schemas.microsoft.com/office/drawing/2014/main" id="{7D0275CC-0D31-492E-A4BF-9BC3EDAF6937}"/>
              </a:ext>
            </a:extLst>
          </p:cNvPr>
          <p:cNvSpPr/>
          <p:nvPr/>
        </p:nvSpPr>
        <p:spPr>
          <a:xfrm>
            <a:off x="571315" y="4368800"/>
            <a:ext cx="11049369"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52916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5">
            <a:extLst>
              <a:ext uri="{FF2B5EF4-FFF2-40B4-BE49-F238E27FC236}">
                <a16:creationId xmlns:a16="http://schemas.microsoft.com/office/drawing/2014/main" id="{29A93B61-F3EB-4BD7-8A15-031724CD3DC8}"/>
              </a:ext>
            </a:extLst>
          </p:cNvPr>
          <p:cNvPicPr>
            <a:picLocks noChangeAspect="1"/>
          </p:cNvPicPr>
          <p:nvPr/>
        </p:nvPicPr>
        <p:blipFill rotWithShape="1">
          <a:blip r:embed="rId3"/>
          <a:srcRect l="7174" t="23423" r="7826" b="8881"/>
          <a:stretch/>
        </p:blipFill>
        <p:spPr>
          <a:xfrm>
            <a:off x="744470" y="602237"/>
            <a:ext cx="10703059" cy="4799496"/>
          </a:xfrm>
          <a:prstGeom prst="rect">
            <a:avLst/>
          </a:prstGeom>
        </p:spPr>
      </p:pic>
      <p:sp>
        <p:nvSpPr>
          <p:cNvPr id="13" name="Prostokąt 1">
            <a:extLst>
              <a:ext uri="{FF2B5EF4-FFF2-40B4-BE49-F238E27FC236}">
                <a16:creationId xmlns:a16="http://schemas.microsoft.com/office/drawing/2014/main" id="{AC05A5CB-C3CC-4531-9F18-251376DC9BD8}"/>
              </a:ext>
            </a:extLst>
          </p:cNvPr>
          <p:cNvSpPr/>
          <p:nvPr/>
        </p:nvSpPr>
        <p:spPr>
          <a:xfrm>
            <a:off x="7179732" y="602237"/>
            <a:ext cx="4440951" cy="498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6">
            <a:extLst>
              <a:ext uri="{FF2B5EF4-FFF2-40B4-BE49-F238E27FC236}">
                <a16:creationId xmlns:a16="http://schemas.microsoft.com/office/drawing/2014/main" id="{7D0275CC-0D31-492E-A4BF-9BC3EDAF6937}"/>
              </a:ext>
            </a:extLst>
          </p:cNvPr>
          <p:cNvSpPr/>
          <p:nvPr/>
        </p:nvSpPr>
        <p:spPr>
          <a:xfrm>
            <a:off x="571315" y="4368800"/>
            <a:ext cx="11049369"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7455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5">
            <a:extLst>
              <a:ext uri="{FF2B5EF4-FFF2-40B4-BE49-F238E27FC236}">
                <a16:creationId xmlns:a16="http://schemas.microsoft.com/office/drawing/2014/main" id="{29A93B61-F3EB-4BD7-8A15-031724CD3DC8}"/>
              </a:ext>
            </a:extLst>
          </p:cNvPr>
          <p:cNvPicPr>
            <a:picLocks noChangeAspect="1"/>
          </p:cNvPicPr>
          <p:nvPr/>
        </p:nvPicPr>
        <p:blipFill rotWithShape="1">
          <a:blip r:embed="rId3"/>
          <a:srcRect l="7174" t="23423" r="7826" b="8881"/>
          <a:stretch/>
        </p:blipFill>
        <p:spPr>
          <a:xfrm>
            <a:off x="744470" y="602237"/>
            <a:ext cx="10703059" cy="4799496"/>
          </a:xfrm>
          <a:prstGeom prst="rect">
            <a:avLst/>
          </a:prstGeom>
        </p:spPr>
      </p:pic>
      <p:sp>
        <p:nvSpPr>
          <p:cNvPr id="13" name="Prostokąt 1">
            <a:extLst>
              <a:ext uri="{FF2B5EF4-FFF2-40B4-BE49-F238E27FC236}">
                <a16:creationId xmlns:a16="http://schemas.microsoft.com/office/drawing/2014/main" id="{AC05A5CB-C3CC-4531-9F18-251376DC9BD8}"/>
              </a:ext>
            </a:extLst>
          </p:cNvPr>
          <p:cNvSpPr/>
          <p:nvPr/>
        </p:nvSpPr>
        <p:spPr>
          <a:xfrm>
            <a:off x="9279467" y="602237"/>
            <a:ext cx="2341216" cy="498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6">
            <a:extLst>
              <a:ext uri="{FF2B5EF4-FFF2-40B4-BE49-F238E27FC236}">
                <a16:creationId xmlns:a16="http://schemas.microsoft.com/office/drawing/2014/main" id="{7D0275CC-0D31-492E-A4BF-9BC3EDAF6937}"/>
              </a:ext>
            </a:extLst>
          </p:cNvPr>
          <p:cNvSpPr/>
          <p:nvPr/>
        </p:nvSpPr>
        <p:spPr>
          <a:xfrm>
            <a:off x="571315" y="4368800"/>
            <a:ext cx="11049369"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00550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5">
            <a:extLst>
              <a:ext uri="{FF2B5EF4-FFF2-40B4-BE49-F238E27FC236}">
                <a16:creationId xmlns:a16="http://schemas.microsoft.com/office/drawing/2014/main" id="{29A93B61-F3EB-4BD7-8A15-031724CD3DC8}"/>
              </a:ext>
            </a:extLst>
          </p:cNvPr>
          <p:cNvPicPr>
            <a:picLocks noChangeAspect="1"/>
          </p:cNvPicPr>
          <p:nvPr/>
        </p:nvPicPr>
        <p:blipFill rotWithShape="1">
          <a:blip r:embed="rId3"/>
          <a:srcRect l="7174" t="23423" r="7826" b="8881"/>
          <a:stretch/>
        </p:blipFill>
        <p:spPr>
          <a:xfrm>
            <a:off x="744470" y="602237"/>
            <a:ext cx="10703059" cy="4799496"/>
          </a:xfrm>
          <a:prstGeom prst="rect">
            <a:avLst/>
          </a:prstGeom>
        </p:spPr>
      </p:pic>
      <p:sp>
        <p:nvSpPr>
          <p:cNvPr id="14" name="Prostokąt 6">
            <a:extLst>
              <a:ext uri="{FF2B5EF4-FFF2-40B4-BE49-F238E27FC236}">
                <a16:creationId xmlns:a16="http://schemas.microsoft.com/office/drawing/2014/main" id="{7D0275CC-0D31-492E-A4BF-9BC3EDAF6937}"/>
              </a:ext>
            </a:extLst>
          </p:cNvPr>
          <p:cNvSpPr/>
          <p:nvPr/>
        </p:nvSpPr>
        <p:spPr>
          <a:xfrm>
            <a:off x="571315" y="4368800"/>
            <a:ext cx="11049369"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3129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5">
            <a:extLst>
              <a:ext uri="{FF2B5EF4-FFF2-40B4-BE49-F238E27FC236}">
                <a16:creationId xmlns:a16="http://schemas.microsoft.com/office/drawing/2014/main" id="{29A93B61-F3EB-4BD7-8A15-031724CD3DC8}"/>
              </a:ext>
            </a:extLst>
          </p:cNvPr>
          <p:cNvPicPr>
            <a:picLocks noChangeAspect="1"/>
          </p:cNvPicPr>
          <p:nvPr/>
        </p:nvPicPr>
        <p:blipFill rotWithShape="1">
          <a:blip r:embed="rId3"/>
          <a:srcRect l="7174" t="23423" r="7826" b="8881"/>
          <a:stretch/>
        </p:blipFill>
        <p:spPr>
          <a:xfrm>
            <a:off x="744470" y="602237"/>
            <a:ext cx="10703059" cy="4799496"/>
          </a:xfrm>
          <a:prstGeom prst="rect">
            <a:avLst/>
          </a:prstGeom>
        </p:spPr>
      </p:pic>
    </p:spTree>
    <p:extLst>
      <p:ext uri="{BB962C8B-B14F-4D97-AF65-F5344CB8AC3E}">
        <p14:creationId xmlns:p14="http://schemas.microsoft.com/office/powerpoint/2010/main" val="145068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a:t>Azure</a:t>
            </a:r>
            <a:r>
              <a:rPr lang="pl-PL" dirty="0"/>
              <a:t> Storage </a:t>
            </a:r>
            <a:r>
              <a:rPr lang="pl-PL" dirty="0" err="1"/>
              <a:t>Account</a:t>
            </a:r>
            <a:r>
              <a:rPr lang="pl-PL" dirty="0"/>
              <a:t> – </a:t>
            </a:r>
            <a:r>
              <a:rPr lang="pl-PL" dirty="0" err="1"/>
              <a:t>tooling</a:t>
            </a:r>
            <a:endParaRPr lang="en-US" dirty="0"/>
          </a:p>
        </p:txBody>
      </p:sp>
      <p:sp>
        <p:nvSpPr>
          <p:cNvPr id="6" name="Text Placeholder 5"/>
          <p:cNvSpPr>
            <a:spLocks noGrp="1"/>
          </p:cNvSpPr>
          <p:nvPr>
            <p:ph type="body" sz="quarter" idx="10"/>
          </p:nvPr>
        </p:nvSpPr>
        <p:spPr>
          <a:xfrm>
            <a:off x="584200" y="1435497"/>
            <a:ext cx="11018520" cy="3902607"/>
          </a:xfrm>
        </p:spPr>
        <p:txBody>
          <a:bodyPr/>
          <a:lstStyle/>
          <a:p>
            <a:pPr marL="0" indent="0">
              <a:buNone/>
            </a:pPr>
            <a:r>
              <a:rPr lang="pl-PL" dirty="0" err="1">
                <a:hlinkClick r:id="rId3"/>
              </a:rPr>
              <a:t>Azure</a:t>
            </a:r>
            <a:r>
              <a:rPr lang="pl-PL" dirty="0">
                <a:hlinkClick r:id="rId3"/>
              </a:rPr>
              <a:t> Storage Emulator</a:t>
            </a:r>
            <a:endParaRPr lang="en-US" dirty="0"/>
          </a:p>
          <a:p>
            <a:pPr lvl="1"/>
            <a:r>
              <a:rPr lang="pl-PL" sz="2800" dirty="0"/>
              <a:t>Part of MS </a:t>
            </a:r>
            <a:r>
              <a:rPr lang="pl-PL" sz="2800" dirty="0" err="1"/>
              <a:t>Azure</a:t>
            </a:r>
            <a:r>
              <a:rPr lang="pl-PL" sz="2800" dirty="0"/>
              <a:t> SDK in VS 2019</a:t>
            </a:r>
          </a:p>
          <a:p>
            <a:pPr lvl="1"/>
            <a:r>
              <a:rPr lang="pl-PL" sz="2800" dirty="0" err="1"/>
              <a:t>Supports</a:t>
            </a:r>
            <a:r>
              <a:rPr lang="pl-PL" sz="2800" dirty="0"/>
              <a:t> </a:t>
            </a:r>
            <a:r>
              <a:rPr lang="pl-PL" sz="2800" dirty="0" err="1"/>
              <a:t>Blob</a:t>
            </a:r>
            <a:r>
              <a:rPr lang="pl-PL" sz="2800" dirty="0"/>
              <a:t>, </a:t>
            </a:r>
            <a:r>
              <a:rPr lang="pl-PL" sz="2800" dirty="0" err="1"/>
              <a:t>Table</a:t>
            </a:r>
            <a:r>
              <a:rPr lang="pl-PL" sz="2800" dirty="0"/>
              <a:t> and Queue</a:t>
            </a:r>
          </a:p>
          <a:p>
            <a:pPr lvl="1"/>
            <a:r>
              <a:rPr lang="pl-PL" sz="2800" dirty="0"/>
              <a:t>Has </a:t>
            </a:r>
            <a:r>
              <a:rPr lang="pl-PL" sz="2800" dirty="0" err="1"/>
              <a:t>some</a:t>
            </a:r>
            <a:r>
              <a:rPr lang="pl-PL" sz="2800" dirty="0"/>
              <a:t> minor </a:t>
            </a:r>
            <a:r>
              <a:rPr lang="pl-PL" sz="2800" dirty="0" err="1"/>
              <a:t>differences</a:t>
            </a:r>
            <a:r>
              <a:rPr lang="pl-PL" sz="2800" dirty="0"/>
              <a:t> (</a:t>
            </a:r>
            <a:r>
              <a:rPr lang="pl-PL" sz="2800" dirty="0" err="1">
                <a:hlinkClick r:id="rId4"/>
              </a:rPr>
              <a:t>details</a:t>
            </a:r>
            <a:r>
              <a:rPr lang="pl-PL" sz="2800" dirty="0"/>
              <a:t>)</a:t>
            </a:r>
          </a:p>
          <a:p>
            <a:pPr lvl="1"/>
            <a:r>
              <a:rPr lang="pl-PL" sz="2800" dirty="0" err="1"/>
              <a:t>Uses</a:t>
            </a:r>
            <a:r>
              <a:rPr lang="pl-PL" sz="2800" dirty="0"/>
              <a:t> </a:t>
            </a:r>
            <a:r>
              <a:rPr lang="pl-PL" sz="2800" dirty="0" err="1"/>
              <a:t>well-known</a:t>
            </a:r>
            <a:r>
              <a:rPr lang="pl-PL" sz="2800" dirty="0"/>
              <a:t> </a:t>
            </a:r>
            <a:r>
              <a:rPr lang="pl-PL" sz="2800" dirty="0" err="1"/>
              <a:t>credentials</a:t>
            </a:r>
            <a:r>
              <a:rPr lang="pl-PL" sz="2800" dirty="0"/>
              <a:t> (</a:t>
            </a:r>
            <a:r>
              <a:rPr lang="pl-PL" sz="2800" dirty="0" err="1">
                <a:hlinkClick r:id="rId5"/>
              </a:rPr>
              <a:t>shortcut</a:t>
            </a:r>
            <a:r>
              <a:rPr lang="pl-PL" sz="2800" dirty="0"/>
              <a:t>, </a:t>
            </a:r>
            <a:r>
              <a:rPr lang="pl-PL" sz="2800" dirty="0" err="1">
                <a:hlinkClick r:id="rId6"/>
              </a:rPr>
              <a:t>explicit</a:t>
            </a:r>
            <a:r>
              <a:rPr lang="pl-PL" sz="2800" dirty="0"/>
              <a:t>)</a:t>
            </a:r>
          </a:p>
          <a:p>
            <a:pPr lvl="1"/>
            <a:r>
              <a:rPr lang="pl-PL" sz="2800" dirty="0" err="1"/>
              <a:t>Supports</a:t>
            </a:r>
            <a:r>
              <a:rPr lang="pl-PL" sz="2800" dirty="0"/>
              <a:t> HTTP </a:t>
            </a:r>
            <a:r>
              <a:rPr lang="pl-PL" sz="2800" dirty="0" err="1"/>
              <a:t>only</a:t>
            </a:r>
            <a:endParaRPr lang="pl-PL" sz="2800" dirty="0"/>
          </a:p>
          <a:p>
            <a:pPr lvl="1"/>
            <a:r>
              <a:rPr lang="pl-PL" sz="2800" dirty="0"/>
              <a:t>Has </a:t>
            </a:r>
            <a:r>
              <a:rPr lang="pl-PL" sz="2800" dirty="0" err="1"/>
              <a:t>different</a:t>
            </a:r>
            <a:r>
              <a:rPr lang="pl-PL" sz="2800" dirty="0"/>
              <a:t> </a:t>
            </a:r>
            <a:r>
              <a:rPr lang="pl-PL" sz="2800" dirty="0" err="1"/>
              <a:t>resources</a:t>
            </a:r>
            <a:r>
              <a:rPr lang="pl-PL" sz="2800" dirty="0"/>
              <a:t> </a:t>
            </a:r>
            <a:r>
              <a:rPr lang="pl-PL" sz="2800" dirty="0" err="1"/>
              <a:t>addressing</a:t>
            </a:r>
            <a:r>
              <a:rPr lang="pl-PL" sz="2800" dirty="0"/>
              <a:t> </a:t>
            </a:r>
            <a:r>
              <a:rPr lang="pl-PL" sz="2800" dirty="0" err="1"/>
              <a:t>scheme</a:t>
            </a:r>
            <a:r>
              <a:rPr lang="pl-PL" sz="2800" dirty="0"/>
              <a:t> (</a:t>
            </a:r>
            <a:r>
              <a:rPr lang="pl-PL" sz="2800" dirty="0" err="1">
                <a:hlinkClick r:id="rId7"/>
              </a:rPr>
              <a:t>details</a:t>
            </a:r>
            <a:r>
              <a:rPr lang="pl-PL" sz="2800" dirty="0"/>
              <a:t>)</a:t>
            </a:r>
          </a:p>
          <a:p>
            <a:pPr lvl="1"/>
            <a:endParaRPr lang="en-US" dirty="0"/>
          </a:p>
        </p:txBody>
      </p:sp>
    </p:spTree>
    <p:extLst>
      <p:ext uri="{BB962C8B-B14F-4D97-AF65-F5344CB8AC3E}">
        <p14:creationId xmlns:p14="http://schemas.microsoft.com/office/powerpoint/2010/main" val="256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a:t>Azure</a:t>
            </a:r>
            <a:r>
              <a:rPr lang="pl-PL" dirty="0"/>
              <a:t> Storage </a:t>
            </a:r>
            <a:r>
              <a:rPr lang="pl-PL" dirty="0" err="1"/>
              <a:t>Account</a:t>
            </a:r>
            <a:r>
              <a:rPr lang="pl-PL" dirty="0"/>
              <a:t> – </a:t>
            </a:r>
            <a:r>
              <a:rPr lang="pl-PL" dirty="0" err="1"/>
              <a:t>tooling</a:t>
            </a:r>
            <a:endParaRPr lang="en-US" dirty="0"/>
          </a:p>
        </p:txBody>
      </p:sp>
      <p:sp>
        <p:nvSpPr>
          <p:cNvPr id="6" name="Text Placeholder 5"/>
          <p:cNvSpPr>
            <a:spLocks noGrp="1"/>
          </p:cNvSpPr>
          <p:nvPr>
            <p:ph type="body" sz="quarter" idx="10"/>
          </p:nvPr>
        </p:nvSpPr>
        <p:spPr>
          <a:xfrm>
            <a:off x="584200" y="1435497"/>
            <a:ext cx="11018520" cy="1982081"/>
          </a:xfrm>
        </p:spPr>
        <p:txBody>
          <a:bodyPr/>
          <a:lstStyle/>
          <a:p>
            <a:pPr marL="0" indent="0">
              <a:buNone/>
            </a:pPr>
            <a:r>
              <a:rPr lang="pl-PL" dirty="0" err="1">
                <a:hlinkClick r:id="rId3"/>
              </a:rPr>
              <a:t>Azure</a:t>
            </a:r>
            <a:r>
              <a:rPr lang="pl-PL" dirty="0">
                <a:hlinkClick r:id="rId3"/>
              </a:rPr>
              <a:t> Storage Explorer</a:t>
            </a:r>
            <a:endParaRPr lang="en-US" dirty="0"/>
          </a:p>
          <a:p>
            <a:pPr lvl="1"/>
            <a:r>
              <a:rPr lang="en-US" sz="2800" dirty="0"/>
              <a:t>Runs on Windows, Linux, macOS</a:t>
            </a:r>
          </a:p>
          <a:p>
            <a:pPr lvl="1"/>
            <a:r>
              <a:rPr lang="en-US" sz="2800" dirty="0"/>
              <a:t>Supports Azure Storage Account &amp; Cosmos DB</a:t>
            </a:r>
          </a:p>
          <a:p>
            <a:pPr lvl="1"/>
            <a:r>
              <a:rPr lang="en-US" sz="2800" dirty="0"/>
              <a:t>Can connect to local emulators</a:t>
            </a:r>
          </a:p>
        </p:txBody>
      </p:sp>
    </p:spTree>
    <p:extLst>
      <p:ext uri="{BB962C8B-B14F-4D97-AF65-F5344CB8AC3E}">
        <p14:creationId xmlns:p14="http://schemas.microsoft.com/office/powerpoint/2010/main" val="326549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94742" y="3631802"/>
            <a:ext cx="9144000" cy="307777"/>
          </a:xfrm>
        </p:spPr>
        <p:txBody>
          <a:bodyPr/>
          <a:lstStyle/>
          <a:p>
            <a:r>
              <a:rPr lang="pl-PL" dirty="0" err="1"/>
              <a:t>Azure</a:t>
            </a:r>
            <a:r>
              <a:rPr lang="pl-PL" dirty="0"/>
              <a:t> </a:t>
            </a:r>
            <a:r>
              <a:rPr lang="pl-PL" dirty="0" err="1"/>
              <a:t>Tables</a:t>
            </a:r>
            <a:endParaRPr lang="en-US" dirty="0"/>
          </a:p>
        </p:txBody>
      </p:sp>
    </p:spTree>
    <p:extLst>
      <p:ext uri="{BB962C8B-B14F-4D97-AF65-F5344CB8AC3E}">
        <p14:creationId xmlns:p14="http://schemas.microsoft.com/office/powerpoint/2010/main" val="136162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94742" y="3631802"/>
            <a:ext cx="9144000" cy="307777"/>
          </a:xfrm>
        </p:spPr>
        <p:txBody>
          <a:bodyPr/>
          <a:lstStyle/>
          <a:p>
            <a:r>
              <a:rPr lang="pl-PL" dirty="0" err="1"/>
              <a:t>Blobs</a:t>
            </a:r>
            <a:endParaRPr lang="en-US" dirty="0"/>
          </a:p>
        </p:txBody>
      </p:sp>
    </p:spTree>
    <p:extLst>
      <p:ext uri="{BB962C8B-B14F-4D97-AF65-F5344CB8AC3E}">
        <p14:creationId xmlns:p14="http://schemas.microsoft.com/office/powerpoint/2010/main" val="65150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Cosmos</a:t>
            </a:r>
            <a:r>
              <a:rPr lang="pl-PL" dirty="0"/>
              <a:t> DB</a:t>
            </a:r>
            <a:endParaRPr lang="en-US" dirty="0"/>
          </a:p>
        </p:txBody>
      </p:sp>
    </p:spTree>
    <p:extLst>
      <p:ext uri="{BB962C8B-B14F-4D97-AF65-F5344CB8AC3E}">
        <p14:creationId xmlns:p14="http://schemas.microsoft.com/office/powerpoint/2010/main" val="145753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err="1"/>
              <a:t>Storing</a:t>
            </a:r>
            <a:r>
              <a:rPr lang="pl-PL" dirty="0"/>
              <a:t> Data with </a:t>
            </a:r>
            <a:r>
              <a:rPr lang="pl-PL" dirty="0" err="1"/>
              <a:t>Azure</a:t>
            </a:r>
            <a:endParaRPr lang="en-US" dirty="0"/>
          </a:p>
        </p:txBody>
      </p:sp>
      <p:sp>
        <p:nvSpPr>
          <p:cNvPr id="5" name="Text Placeholder 4"/>
          <p:cNvSpPr>
            <a:spLocks noGrp="1"/>
          </p:cNvSpPr>
          <p:nvPr>
            <p:ph type="body" sz="quarter" idx="12"/>
          </p:nvPr>
        </p:nvSpPr>
        <p:spPr/>
        <p:txBody>
          <a:bodyPr/>
          <a:lstStyle/>
          <a:p>
            <a:r>
              <a:rPr lang="pl-PL" dirty="0"/>
              <a:t>Piotr Ładoński</a:t>
            </a:r>
            <a:endParaRPr lang="en-US" dirty="0"/>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7648F68-CCD9-4195-8DB2-89546B61C185}"/>
              </a:ext>
            </a:extLst>
          </p:cNvPr>
          <p:cNvSpPr/>
          <p:nvPr/>
        </p:nvSpPr>
        <p:spPr>
          <a:xfrm>
            <a:off x="0" y="6096001"/>
            <a:ext cx="12192000" cy="758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353"/>
          </a:p>
        </p:txBody>
      </p:sp>
      <p:sp>
        <p:nvSpPr>
          <p:cNvPr id="133" name="TextBox 101">
            <a:extLst>
              <a:ext uri="{FF2B5EF4-FFF2-40B4-BE49-F238E27FC236}">
                <a16:creationId xmlns:a16="http://schemas.microsoft.com/office/drawing/2014/main" id="{BB920453-3922-4C52-9CCA-E4471A62635D}"/>
              </a:ext>
            </a:extLst>
          </p:cNvPr>
          <p:cNvSpPr txBox="1"/>
          <p:nvPr/>
        </p:nvSpPr>
        <p:spPr>
          <a:xfrm>
            <a:off x="8947074" y="2280229"/>
            <a:ext cx="1141367" cy="307777"/>
          </a:xfrm>
          <a:prstGeom prst="rect">
            <a:avLst/>
          </a:prstGeom>
          <a:noFill/>
        </p:spPr>
        <p:txBody>
          <a:bodyPr wrap="square" rtlCol="0" anchor="ctr">
            <a:spAutoFit/>
          </a:bodyPr>
          <a:lstStyle/>
          <a:p>
            <a:pPr algn="ctr" defTabSz="914377">
              <a:defRPr/>
            </a:pPr>
            <a:r>
              <a:rPr lang="en-US" sz="1400">
                <a:solidFill>
                  <a:srgbClr val="0078D7"/>
                </a:solidFill>
                <a:latin typeface="Segoe UI Semilight"/>
              </a:rPr>
              <a:t>MongoDB</a:t>
            </a:r>
          </a:p>
        </p:txBody>
      </p:sp>
      <p:grpSp>
        <p:nvGrpSpPr>
          <p:cNvPr id="134" name="Group 13">
            <a:extLst>
              <a:ext uri="{FF2B5EF4-FFF2-40B4-BE49-F238E27FC236}">
                <a16:creationId xmlns:a16="http://schemas.microsoft.com/office/drawing/2014/main" id="{988F6538-E2FF-4520-AF69-C3B872BD4087}"/>
              </a:ext>
            </a:extLst>
          </p:cNvPr>
          <p:cNvGrpSpPr/>
          <p:nvPr/>
        </p:nvGrpSpPr>
        <p:grpSpPr>
          <a:xfrm>
            <a:off x="2360497" y="2216598"/>
            <a:ext cx="1294027" cy="440630"/>
            <a:chOff x="1880903" y="2175418"/>
            <a:chExt cx="1294027" cy="440630"/>
          </a:xfrm>
        </p:grpSpPr>
        <p:sp>
          <p:nvSpPr>
            <p:cNvPr id="135" name="TextBox 96">
              <a:extLst>
                <a:ext uri="{FF2B5EF4-FFF2-40B4-BE49-F238E27FC236}">
                  <a16:creationId xmlns:a16="http://schemas.microsoft.com/office/drawing/2014/main" id="{834033A3-1F0A-4F65-AD43-20D18C9FC394}"/>
                </a:ext>
              </a:extLst>
            </p:cNvPr>
            <p:cNvSpPr txBox="1"/>
            <p:nvPr/>
          </p:nvSpPr>
          <p:spPr>
            <a:xfrm>
              <a:off x="2371760" y="2257233"/>
              <a:ext cx="803170" cy="276999"/>
            </a:xfrm>
            <a:prstGeom prst="rect">
              <a:avLst/>
            </a:prstGeom>
            <a:noFill/>
          </p:spPr>
          <p:txBody>
            <a:bodyPr wrap="square" rtlCol="0" anchor="ctr">
              <a:spAutoFit/>
            </a:bodyPr>
            <a:lstStyle/>
            <a:p>
              <a:pPr defTabSz="914377">
                <a:defRPr/>
              </a:pPr>
              <a:r>
                <a:rPr lang="en-US" sz="1200">
                  <a:solidFill>
                    <a:srgbClr val="0078D7"/>
                  </a:solidFill>
                  <a:latin typeface="Segoe UI Semilight"/>
                </a:rPr>
                <a:t>Table API</a:t>
              </a:r>
            </a:p>
          </p:txBody>
        </p:sp>
        <p:grpSp>
          <p:nvGrpSpPr>
            <p:cNvPr id="136" name="Group 97">
              <a:extLst>
                <a:ext uri="{FF2B5EF4-FFF2-40B4-BE49-F238E27FC236}">
                  <a16:creationId xmlns:a16="http://schemas.microsoft.com/office/drawing/2014/main" id="{CF0F94C2-8F3F-4620-B207-7F159A1A83BB}"/>
                </a:ext>
              </a:extLst>
            </p:cNvPr>
            <p:cNvGrpSpPr/>
            <p:nvPr/>
          </p:nvGrpSpPr>
          <p:grpSpPr>
            <a:xfrm>
              <a:off x="1880903" y="2175418"/>
              <a:ext cx="494130" cy="440630"/>
              <a:chOff x="8276702" y="3303923"/>
              <a:chExt cx="657427" cy="586247"/>
            </a:xfrm>
          </p:grpSpPr>
          <p:sp>
            <p:nvSpPr>
              <p:cNvPr id="137" name="Hexagon 109">
                <a:extLst>
                  <a:ext uri="{FF2B5EF4-FFF2-40B4-BE49-F238E27FC236}">
                    <a16:creationId xmlns:a16="http://schemas.microsoft.com/office/drawing/2014/main" id="{87527D04-35BA-4E4C-AEA6-7A39BA0DF27D}"/>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defRPr/>
                </a:pPr>
                <a:endParaRPr lang="en-US" sz="105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38" name="Group 110">
                <a:extLst>
                  <a:ext uri="{FF2B5EF4-FFF2-40B4-BE49-F238E27FC236}">
                    <a16:creationId xmlns:a16="http://schemas.microsoft.com/office/drawing/2014/main" id="{84B8F0BD-3F10-4A3E-BE22-1070F4740CC9}"/>
                  </a:ext>
                </a:extLst>
              </p:cNvPr>
              <p:cNvGrpSpPr/>
              <p:nvPr/>
            </p:nvGrpSpPr>
            <p:grpSpPr>
              <a:xfrm>
                <a:off x="8435042" y="3437010"/>
                <a:ext cx="340743" cy="339628"/>
                <a:chOff x="9378226" y="3437014"/>
                <a:chExt cx="340743" cy="339628"/>
              </a:xfrm>
            </p:grpSpPr>
            <p:sp>
              <p:nvSpPr>
                <p:cNvPr id="139" name="Freeform: Shape 111">
                  <a:extLst>
                    <a:ext uri="{FF2B5EF4-FFF2-40B4-BE49-F238E27FC236}">
                      <a16:creationId xmlns:a16="http://schemas.microsoft.com/office/drawing/2014/main" id="{249FC309-0B3B-44AA-B2D3-B87AC89F5C50}"/>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defRPr/>
                  </a:pPr>
                  <a:endParaRPr lang="en-US" sz="1051">
                    <a:gradFill>
                      <a:gsLst>
                        <a:gs pos="0">
                          <a:srgbClr val="FFFFFF"/>
                        </a:gs>
                        <a:gs pos="100000">
                          <a:srgbClr val="FFFFFF"/>
                        </a:gs>
                      </a:gsLst>
                      <a:lin ang="5400000" scaled="0"/>
                    </a:gradFill>
                    <a:latin typeface="Segoe UI Semilight"/>
                    <a:cs typeface="Segoe UI" pitchFamily="34" charset="0"/>
                  </a:endParaRPr>
                </a:p>
              </p:txBody>
            </p:sp>
            <p:sp>
              <p:nvSpPr>
                <p:cNvPr id="140" name="Freeform: Shape 112">
                  <a:extLst>
                    <a:ext uri="{FF2B5EF4-FFF2-40B4-BE49-F238E27FC236}">
                      <a16:creationId xmlns:a16="http://schemas.microsoft.com/office/drawing/2014/main" id="{3C72C4F9-83D4-4744-AB8C-8FE79D077836}"/>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defRPr/>
                  </a:pPr>
                  <a:endParaRPr lang="en-US" sz="1051">
                    <a:gradFill>
                      <a:gsLst>
                        <a:gs pos="0">
                          <a:srgbClr val="FFFFFF"/>
                        </a:gs>
                        <a:gs pos="100000">
                          <a:srgbClr val="FFFFFF"/>
                        </a:gs>
                      </a:gsLst>
                      <a:lin ang="5400000" scaled="0"/>
                    </a:gradFill>
                    <a:latin typeface="Segoe UI Semilight"/>
                    <a:cs typeface="Segoe UI" pitchFamily="34" charset="0"/>
                  </a:endParaRPr>
                </a:p>
              </p:txBody>
            </p:sp>
            <p:sp>
              <p:nvSpPr>
                <p:cNvPr id="141" name="Freeform: Shape 113">
                  <a:extLst>
                    <a:ext uri="{FF2B5EF4-FFF2-40B4-BE49-F238E27FC236}">
                      <a16:creationId xmlns:a16="http://schemas.microsoft.com/office/drawing/2014/main" id="{CCC6D429-A31A-4E36-815F-594F3C7A2FC9}"/>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defRPr/>
                  </a:pPr>
                  <a:endParaRPr lang="en-US" sz="1051">
                    <a:gradFill>
                      <a:gsLst>
                        <a:gs pos="0">
                          <a:srgbClr val="FFFFFF"/>
                        </a:gs>
                        <a:gs pos="100000">
                          <a:srgbClr val="FFFFFF"/>
                        </a:gs>
                      </a:gsLst>
                      <a:lin ang="5400000" scaled="0"/>
                    </a:gradFill>
                    <a:latin typeface="Segoe UI Semilight"/>
                    <a:cs typeface="Segoe UI" pitchFamily="34" charset="0"/>
                  </a:endParaRPr>
                </a:p>
              </p:txBody>
            </p:sp>
            <p:sp>
              <p:nvSpPr>
                <p:cNvPr id="142" name="Freeform: Shape 119">
                  <a:extLst>
                    <a:ext uri="{FF2B5EF4-FFF2-40B4-BE49-F238E27FC236}">
                      <a16:creationId xmlns:a16="http://schemas.microsoft.com/office/drawing/2014/main" id="{EFEEA00A-3C0F-463C-98E3-8F66A8647E28}"/>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defRPr/>
                  </a:pPr>
                  <a:endParaRPr lang="en-US" sz="1051">
                    <a:gradFill>
                      <a:gsLst>
                        <a:gs pos="0">
                          <a:srgbClr val="FFFFFF"/>
                        </a:gs>
                        <a:gs pos="100000">
                          <a:srgbClr val="FFFFFF"/>
                        </a:gs>
                      </a:gsLst>
                      <a:lin ang="5400000" scaled="0"/>
                    </a:gradFill>
                    <a:latin typeface="Segoe UI Semilight"/>
                    <a:cs typeface="Segoe UI" pitchFamily="34" charset="0"/>
                  </a:endParaRPr>
                </a:p>
              </p:txBody>
            </p:sp>
            <p:sp>
              <p:nvSpPr>
                <p:cNvPr id="143" name="Freeform: Shape 120">
                  <a:extLst>
                    <a:ext uri="{FF2B5EF4-FFF2-40B4-BE49-F238E27FC236}">
                      <a16:creationId xmlns:a16="http://schemas.microsoft.com/office/drawing/2014/main" id="{A3F44EEF-0492-4420-92F2-17D3814F1773}"/>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defRPr/>
                  </a:pPr>
                  <a:endParaRPr lang="en-US" sz="1051">
                    <a:gradFill>
                      <a:gsLst>
                        <a:gs pos="0">
                          <a:srgbClr val="FFFFFF"/>
                        </a:gs>
                        <a:gs pos="100000">
                          <a:srgbClr val="FFFFFF"/>
                        </a:gs>
                      </a:gsLst>
                      <a:lin ang="5400000" scaled="0"/>
                    </a:gradFill>
                    <a:latin typeface="Segoe UI Semilight"/>
                    <a:cs typeface="Segoe UI" pitchFamily="34" charset="0"/>
                  </a:endParaRPr>
                </a:p>
              </p:txBody>
            </p:sp>
            <p:sp>
              <p:nvSpPr>
                <p:cNvPr id="144" name="Freeform: Shape 121">
                  <a:extLst>
                    <a:ext uri="{FF2B5EF4-FFF2-40B4-BE49-F238E27FC236}">
                      <a16:creationId xmlns:a16="http://schemas.microsoft.com/office/drawing/2014/main" id="{D499E892-FDF7-4394-A508-64F4BD02A662}"/>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defRPr/>
                  </a:pPr>
                  <a:endParaRPr lang="en-US" sz="1051">
                    <a:gradFill>
                      <a:gsLst>
                        <a:gs pos="0">
                          <a:srgbClr val="FFFFFF"/>
                        </a:gs>
                        <a:gs pos="100000">
                          <a:srgbClr val="FFFFFF"/>
                        </a:gs>
                      </a:gsLst>
                      <a:lin ang="5400000" scaled="0"/>
                    </a:gradFill>
                    <a:latin typeface="Segoe UI Semilight"/>
                    <a:cs typeface="Segoe UI" pitchFamily="34" charset="0"/>
                  </a:endParaRPr>
                </a:p>
              </p:txBody>
            </p:sp>
            <p:sp>
              <p:nvSpPr>
                <p:cNvPr id="145" name="Freeform: Shape 122">
                  <a:extLst>
                    <a:ext uri="{FF2B5EF4-FFF2-40B4-BE49-F238E27FC236}">
                      <a16:creationId xmlns:a16="http://schemas.microsoft.com/office/drawing/2014/main" id="{80FCCD1D-2029-4994-8E12-B51E8886289C}"/>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defRPr/>
                  </a:pPr>
                  <a:endParaRPr lang="en-US" sz="1051">
                    <a:gradFill>
                      <a:gsLst>
                        <a:gs pos="0">
                          <a:srgbClr val="FFFFFF"/>
                        </a:gs>
                        <a:gs pos="100000">
                          <a:srgbClr val="FFFFFF"/>
                        </a:gs>
                      </a:gsLst>
                      <a:lin ang="5400000" scaled="0"/>
                    </a:gradFill>
                    <a:latin typeface="Segoe UI Semilight"/>
                    <a:cs typeface="Segoe UI" pitchFamily="34" charset="0"/>
                  </a:endParaRPr>
                </a:p>
              </p:txBody>
            </p:sp>
            <p:sp>
              <p:nvSpPr>
                <p:cNvPr id="184" name="Freeform: Shape 123">
                  <a:extLst>
                    <a:ext uri="{FF2B5EF4-FFF2-40B4-BE49-F238E27FC236}">
                      <a16:creationId xmlns:a16="http://schemas.microsoft.com/office/drawing/2014/main" id="{16F44D72-FEA7-4464-A0D0-06109FFDACE2}"/>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defRPr/>
                  </a:pPr>
                  <a:endParaRPr lang="en-US" sz="1051">
                    <a:gradFill>
                      <a:gsLst>
                        <a:gs pos="0">
                          <a:srgbClr val="FFFFFF"/>
                        </a:gs>
                        <a:gs pos="100000">
                          <a:srgbClr val="FFFFFF"/>
                        </a:gs>
                      </a:gsLst>
                      <a:lin ang="5400000" scaled="0"/>
                    </a:gradFill>
                    <a:latin typeface="Segoe UI Semilight"/>
                    <a:cs typeface="Segoe UI" pitchFamily="34" charset="0"/>
                  </a:endParaRPr>
                </a:p>
              </p:txBody>
            </p:sp>
            <p:sp>
              <p:nvSpPr>
                <p:cNvPr id="185" name="Freeform: Shape 124">
                  <a:extLst>
                    <a:ext uri="{FF2B5EF4-FFF2-40B4-BE49-F238E27FC236}">
                      <a16:creationId xmlns:a16="http://schemas.microsoft.com/office/drawing/2014/main" id="{58D12E25-3D10-41B6-83E6-F2C6D5467BB3}"/>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defRPr/>
                  </a:pPr>
                  <a:endParaRPr lang="en-US" sz="1051">
                    <a:gradFill>
                      <a:gsLst>
                        <a:gs pos="0">
                          <a:srgbClr val="FFFFFF"/>
                        </a:gs>
                        <a:gs pos="100000">
                          <a:srgbClr val="FFFFFF"/>
                        </a:gs>
                      </a:gsLst>
                      <a:lin ang="5400000" scaled="0"/>
                    </a:gradFill>
                    <a:latin typeface="Segoe UI Semilight"/>
                    <a:cs typeface="Segoe UI" pitchFamily="34" charset="0"/>
                  </a:endParaRPr>
                </a:p>
              </p:txBody>
            </p:sp>
            <p:sp>
              <p:nvSpPr>
                <p:cNvPr id="186" name="Freeform: Shape 125">
                  <a:extLst>
                    <a:ext uri="{FF2B5EF4-FFF2-40B4-BE49-F238E27FC236}">
                      <a16:creationId xmlns:a16="http://schemas.microsoft.com/office/drawing/2014/main" id="{4A8758F6-3246-49A8-BC98-917B3D2F2E47}"/>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defRPr/>
                  </a:pPr>
                  <a:endParaRPr lang="en-US" sz="1051">
                    <a:gradFill>
                      <a:gsLst>
                        <a:gs pos="0">
                          <a:srgbClr val="FFFFFF"/>
                        </a:gs>
                        <a:gs pos="100000">
                          <a:srgbClr val="FFFFFF"/>
                        </a:gs>
                      </a:gsLst>
                      <a:lin ang="5400000" scaled="0"/>
                    </a:gradFill>
                    <a:latin typeface="Segoe UI Semilight"/>
                    <a:cs typeface="Segoe UI" pitchFamily="34" charset="0"/>
                  </a:endParaRPr>
                </a:p>
              </p:txBody>
            </p:sp>
          </p:grpSp>
        </p:grpSp>
      </p:grpSp>
      <p:pic>
        <p:nvPicPr>
          <p:cNvPr id="187" name="Picture 14">
            <a:extLst>
              <a:ext uri="{FF2B5EF4-FFF2-40B4-BE49-F238E27FC236}">
                <a16:creationId xmlns:a16="http://schemas.microsoft.com/office/drawing/2014/main" id="{F9E1AC0B-9FD1-45E1-9593-528554A0A0E0}"/>
              </a:ext>
            </a:extLst>
          </p:cNvPr>
          <p:cNvPicPr>
            <a:picLocks noChangeAspect="1"/>
          </p:cNvPicPr>
          <p:nvPr/>
        </p:nvPicPr>
        <p:blipFill rotWithShape="1">
          <a:blip r:embed="rId3"/>
          <a:srcRect b="68768"/>
          <a:stretch/>
        </p:blipFill>
        <p:spPr>
          <a:xfrm>
            <a:off x="1133427" y="5547981"/>
            <a:ext cx="9925148" cy="1310019"/>
          </a:xfrm>
          <a:prstGeom prst="rect">
            <a:avLst/>
          </a:prstGeom>
        </p:spPr>
      </p:pic>
      <p:sp>
        <p:nvSpPr>
          <p:cNvPr id="188" name="Freeform: Shape 99">
            <a:extLst>
              <a:ext uri="{FF2B5EF4-FFF2-40B4-BE49-F238E27FC236}">
                <a16:creationId xmlns:a16="http://schemas.microsoft.com/office/drawing/2014/main" id="{437A5AB0-E0BA-4386-AA52-C46BAB5D645E}"/>
              </a:ext>
            </a:extLst>
          </p:cNvPr>
          <p:cNvSpPr/>
          <p:nvPr/>
        </p:nvSpPr>
        <p:spPr>
          <a:xfrm>
            <a:off x="1350" y="5112426"/>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sz="1800">
              <a:solidFill>
                <a:srgbClr val="FFFFFF"/>
              </a:solidFill>
              <a:latin typeface="Segoe UI"/>
            </a:endParaRPr>
          </a:p>
        </p:txBody>
      </p:sp>
      <p:sp>
        <p:nvSpPr>
          <p:cNvPr id="189" name="Freeform: Shape 99">
            <a:extLst>
              <a:ext uri="{FF2B5EF4-FFF2-40B4-BE49-F238E27FC236}">
                <a16:creationId xmlns:a16="http://schemas.microsoft.com/office/drawing/2014/main" id="{C40DA326-7A2E-43DD-9475-701727786D1E}"/>
              </a:ext>
            </a:extLst>
          </p:cNvPr>
          <p:cNvSpPr/>
          <p:nvPr/>
        </p:nvSpPr>
        <p:spPr>
          <a:xfrm>
            <a:off x="1" y="2593252"/>
            <a:ext cx="1218930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sz="1800">
              <a:solidFill>
                <a:srgbClr val="FFFFFF"/>
              </a:solidFill>
              <a:latin typeface="Segoe UI"/>
            </a:endParaRPr>
          </a:p>
        </p:txBody>
      </p:sp>
      <p:sp>
        <p:nvSpPr>
          <p:cNvPr id="190" name="Freeform: Shape 99">
            <a:extLst>
              <a:ext uri="{FF2B5EF4-FFF2-40B4-BE49-F238E27FC236}">
                <a16:creationId xmlns:a16="http://schemas.microsoft.com/office/drawing/2014/main" id="{069948A6-8840-4B1F-AD3F-91FF425E4711}"/>
              </a:ext>
            </a:extLst>
          </p:cNvPr>
          <p:cNvSpPr/>
          <p:nvPr/>
        </p:nvSpPr>
        <p:spPr>
          <a:xfrm>
            <a:off x="0" y="3990143"/>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sz="1800">
              <a:solidFill>
                <a:srgbClr val="FFFFFF"/>
              </a:solidFill>
              <a:latin typeface="Segoe UI"/>
            </a:endParaRPr>
          </a:p>
        </p:txBody>
      </p:sp>
      <p:grpSp>
        <p:nvGrpSpPr>
          <p:cNvPr id="191" name="Group 8">
            <a:extLst>
              <a:ext uri="{FF2B5EF4-FFF2-40B4-BE49-F238E27FC236}">
                <a16:creationId xmlns:a16="http://schemas.microsoft.com/office/drawing/2014/main" id="{61D74341-8C4E-4933-8316-5C9A1B434931}"/>
              </a:ext>
            </a:extLst>
          </p:cNvPr>
          <p:cNvGrpSpPr/>
          <p:nvPr/>
        </p:nvGrpSpPr>
        <p:grpSpPr>
          <a:xfrm>
            <a:off x="530671" y="4315189"/>
            <a:ext cx="11082664" cy="1524582"/>
            <a:chOff x="712836" y="4237919"/>
            <a:chExt cx="11082663" cy="1524582"/>
          </a:xfrm>
        </p:grpSpPr>
        <p:sp>
          <p:nvSpPr>
            <p:cNvPr id="192" name="TextBox 892">
              <a:extLst>
                <a:ext uri="{FF2B5EF4-FFF2-40B4-BE49-F238E27FC236}">
                  <a16:creationId xmlns:a16="http://schemas.microsoft.com/office/drawing/2014/main" id="{B808A7D7-6941-4222-BB4C-CF8317072309}"/>
                </a:ext>
              </a:extLst>
            </p:cNvPr>
            <p:cNvSpPr txBox="1"/>
            <p:nvPr/>
          </p:nvSpPr>
          <p:spPr>
            <a:xfrm>
              <a:off x="712836" y="5255414"/>
              <a:ext cx="1117614" cy="430887"/>
            </a:xfrm>
            <a:prstGeom prst="rect">
              <a:avLst/>
            </a:prstGeom>
            <a:noFill/>
          </p:spPr>
          <p:txBody>
            <a:bodyPr wrap="none" rtlCol="0">
              <a:spAutoFit/>
            </a:bodyPr>
            <a:lstStyle/>
            <a:p>
              <a:pPr algn="ctr" defTabSz="857103">
                <a:defRPr/>
              </a:pPr>
              <a:r>
                <a:rPr lang="en-US" sz="1100" kern="0">
                  <a:solidFill>
                    <a:srgbClr val="0078D7"/>
                  </a:solidFill>
                  <a:latin typeface="Segoe UI Semilight" panose="020B0402040204020203" pitchFamily="34" charset="0"/>
                  <a:cs typeface="Segoe UI Semilight" panose="020B0402040204020203" pitchFamily="34" charset="0"/>
                </a:rPr>
                <a:t>Turnkey global </a:t>
              </a:r>
              <a:br>
                <a:rPr lang="en-US" sz="1100" kern="0">
                  <a:solidFill>
                    <a:srgbClr val="0078D7"/>
                  </a:solidFill>
                  <a:latin typeface="Segoe UI Semilight" panose="020B0402040204020203" pitchFamily="34" charset="0"/>
                  <a:cs typeface="Segoe UI Semilight" panose="020B0402040204020203" pitchFamily="34" charset="0"/>
                </a:rPr>
              </a:br>
              <a:r>
                <a:rPr lang="en-US" sz="1100" kern="0">
                  <a:solidFill>
                    <a:srgbClr val="0078D7"/>
                  </a:solidFill>
                  <a:latin typeface="Segoe UI Semilight" panose="020B0402040204020203" pitchFamily="34" charset="0"/>
                  <a:cs typeface="Segoe UI Semilight" panose="020B0402040204020203" pitchFamily="34" charset="0"/>
                </a:rPr>
                <a:t>distribution</a:t>
              </a:r>
            </a:p>
          </p:txBody>
        </p:sp>
        <p:sp>
          <p:nvSpPr>
            <p:cNvPr id="193" name="TextBox 893">
              <a:extLst>
                <a:ext uri="{FF2B5EF4-FFF2-40B4-BE49-F238E27FC236}">
                  <a16:creationId xmlns:a16="http://schemas.microsoft.com/office/drawing/2014/main" id="{FE302FDB-8608-4B1F-A5B9-F53051E8BAA2}"/>
                </a:ext>
              </a:extLst>
            </p:cNvPr>
            <p:cNvSpPr txBox="1"/>
            <p:nvPr/>
          </p:nvSpPr>
          <p:spPr>
            <a:xfrm>
              <a:off x="2863059" y="4596855"/>
              <a:ext cx="1664237" cy="430887"/>
            </a:xfrm>
            <a:prstGeom prst="rect">
              <a:avLst/>
            </a:prstGeom>
            <a:noFill/>
          </p:spPr>
          <p:txBody>
            <a:bodyPr wrap="none" rtlCol="0">
              <a:spAutoFit/>
            </a:bodyPr>
            <a:lstStyle/>
            <a:p>
              <a:pPr algn="ctr" defTabSz="857103">
                <a:defRPr/>
              </a:pPr>
              <a:r>
                <a:rPr lang="en-US" sz="1100" kern="0">
                  <a:solidFill>
                    <a:srgbClr val="0078D7"/>
                  </a:solidFill>
                  <a:latin typeface="Segoe UI Semilight" panose="020B0402040204020203" pitchFamily="34" charset="0"/>
                  <a:cs typeface="Segoe UI Semilight" panose="020B0402040204020203" pitchFamily="34" charset="0"/>
                </a:rPr>
                <a:t>Elastic scale out </a:t>
              </a:r>
            </a:p>
            <a:p>
              <a:pPr algn="ctr" defTabSz="857103">
                <a:defRPr/>
              </a:pPr>
              <a:r>
                <a:rPr lang="en-US" sz="1100" kern="0">
                  <a:solidFill>
                    <a:srgbClr val="0078D7"/>
                  </a:solidFill>
                  <a:latin typeface="Segoe UI Semilight" panose="020B0402040204020203" pitchFamily="34" charset="0"/>
                  <a:cs typeface="Segoe UI Semilight" panose="020B0402040204020203" pitchFamily="34" charset="0"/>
                </a:rPr>
                <a:t>of storage &amp; throughput</a:t>
              </a:r>
            </a:p>
          </p:txBody>
        </p:sp>
        <p:sp>
          <p:nvSpPr>
            <p:cNvPr id="194" name="TextBox 894">
              <a:extLst>
                <a:ext uri="{FF2B5EF4-FFF2-40B4-BE49-F238E27FC236}">
                  <a16:creationId xmlns:a16="http://schemas.microsoft.com/office/drawing/2014/main" id="{82D0A7CA-9B05-49B7-A3CC-A41EECD63C34}"/>
                </a:ext>
              </a:extLst>
            </p:cNvPr>
            <p:cNvSpPr txBox="1"/>
            <p:nvPr/>
          </p:nvSpPr>
          <p:spPr>
            <a:xfrm>
              <a:off x="5559908" y="4237919"/>
              <a:ext cx="1648208" cy="430887"/>
            </a:xfrm>
            <a:prstGeom prst="rect">
              <a:avLst/>
            </a:prstGeom>
            <a:noFill/>
          </p:spPr>
          <p:txBody>
            <a:bodyPr wrap="none" rtlCol="0">
              <a:spAutoFit/>
            </a:bodyPr>
            <a:lstStyle/>
            <a:p>
              <a:pPr algn="ctr" defTabSz="857103">
                <a:defRPr/>
              </a:pPr>
              <a:r>
                <a:rPr lang="en-US" sz="1100" kern="0">
                  <a:solidFill>
                    <a:srgbClr val="0078D7"/>
                  </a:solidFill>
                  <a:latin typeface="Segoe UI Semilight" panose="020B0402040204020203" pitchFamily="34" charset="0"/>
                  <a:cs typeface="Segoe UI Semilight" panose="020B0402040204020203" pitchFamily="34" charset="0"/>
                </a:rPr>
                <a:t>Guaranteed low latency </a:t>
              </a:r>
              <a:br>
                <a:rPr lang="en-US" sz="1100" kern="0">
                  <a:solidFill>
                    <a:srgbClr val="0078D7"/>
                  </a:solidFill>
                  <a:latin typeface="Segoe UI Semilight" panose="020B0402040204020203" pitchFamily="34" charset="0"/>
                  <a:cs typeface="Segoe UI Semilight" panose="020B0402040204020203" pitchFamily="34" charset="0"/>
                </a:rPr>
              </a:br>
              <a:r>
                <a:rPr lang="en-US" sz="1100" kern="0">
                  <a:solidFill>
                    <a:srgbClr val="0078D7"/>
                  </a:solidFill>
                  <a:latin typeface="Segoe UI Semilight" panose="020B0402040204020203" pitchFamily="34" charset="0"/>
                  <a:cs typeface="Segoe UI Semilight" panose="020B0402040204020203" pitchFamily="34" charset="0"/>
                </a:rPr>
                <a:t>at the 99</a:t>
              </a:r>
              <a:r>
                <a:rPr lang="en-US" sz="1100" kern="0" baseline="30000">
                  <a:solidFill>
                    <a:srgbClr val="0078D7"/>
                  </a:solidFill>
                  <a:latin typeface="Segoe UI Semilight" panose="020B0402040204020203" pitchFamily="34" charset="0"/>
                  <a:cs typeface="Segoe UI Semilight" panose="020B0402040204020203" pitchFamily="34" charset="0"/>
                </a:rPr>
                <a:t>th</a:t>
              </a:r>
              <a:r>
                <a:rPr lang="en-US" sz="1100" kern="0">
                  <a:solidFill>
                    <a:srgbClr val="0078D7"/>
                  </a:solidFill>
                  <a:latin typeface="Segoe UI Semilight" panose="020B0402040204020203" pitchFamily="34" charset="0"/>
                  <a:cs typeface="Segoe UI Semilight" panose="020B0402040204020203" pitchFamily="34" charset="0"/>
                </a:rPr>
                <a:t> percentile</a:t>
              </a:r>
            </a:p>
          </p:txBody>
        </p:sp>
        <p:sp>
          <p:nvSpPr>
            <p:cNvPr id="195" name="TextBox 895">
              <a:extLst>
                <a:ext uri="{FF2B5EF4-FFF2-40B4-BE49-F238E27FC236}">
                  <a16:creationId xmlns:a16="http://schemas.microsoft.com/office/drawing/2014/main" id="{645DDB41-E96A-4AAF-AC73-938E12B86FF2}"/>
                </a:ext>
              </a:extLst>
            </p:cNvPr>
            <p:cNvSpPr txBox="1"/>
            <p:nvPr/>
          </p:nvSpPr>
          <p:spPr>
            <a:xfrm>
              <a:off x="10631399" y="5331614"/>
              <a:ext cx="1164100" cy="430887"/>
            </a:xfrm>
            <a:prstGeom prst="rect">
              <a:avLst/>
            </a:prstGeom>
            <a:noFill/>
          </p:spPr>
          <p:txBody>
            <a:bodyPr wrap="none" rtlCol="0">
              <a:spAutoFit/>
            </a:bodyPr>
            <a:lstStyle/>
            <a:p>
              <a:pPr algn="ctr" defTabSz="857103">
                <a:defRPr/>
              </a:pPr>
              <a:r>
                <a:rPr lang="en-US" sz="1100" kern="0">
                  <a:solidFill>
                    <a:srgbClr val="0078D7"/>
                  </a:solidFill>
                  <a:latin typeface="Segoe UI Semilight" panose="020B0402040204020203" pitchFamily="34" charset="0"/>
                  <a:cs typeface="Segoe UI Semilight" panose="020B0402040204020203" pitchFamily="34" charset="0"/>
                </a:rPr>
                <a:t>Comprehensive </a:t>
              </a:r>
              <a:br>
                <a:rPr lang="en-US" sz="1100" kern="0">
                  <a:solidFill>
                    <a:srgbClr val="0078D7"/>
                  </a:solidFill>
                  <a:latin typeface="Segoe UI Semilight" panose="020B0402040204020203" pitchFamily="34" charset="0"/>
                  <a:cs typeface="Segoe UI Semilight" panose="020B0402040204020203" pitchFamily="34" charset="0"/>
                </a:rPr>
              </a:br>
              <a:r>
                <a:rPr lang="en-US" sz="1100" kern="0">
                  <a:solidFill>
                    <a:srgbClr val="0078D7"/>
                  </a:solidFill>
                  <a:latin typeface="Segoe UI Semilight" panose="020B0402040204020203" pitchFamily="34" charset="0"/>
                  <a:cs typeface="Segoe UI Semilight" panose="020B0402040204020203" pitchFamily="34" charset="0"/>
                </a:rPr>
                <a:t>SLAs</a:t>
              </a:r>
            </a:p>
          </p:txBody>
        </p:sp>
        <p:sp>
          <p:nvSpPr>
            <p:cNvPr id="196" name="TextBox 896">
              <a:extLst>
                <a:ext uri="{FF2B5EF4-FFF2-40B4-BE49-F238E27FC236}">
                  <a16:creationId xmlns:a16="http://schemas.microsoft.com/office/drawing/2014/main" id="{4D6D3E00-4AC6-42CD-A65B-D039C81B9509}"/>
                </a:ext>
              </a:extLst>
            </p:cNvPr>
            <p:cNvSpPr txBox="1"/>
            <p:nvPr/>
          </p:nvSpPr>
          <p:spPr>
            <a:xfrm>
              <a:off x="8240723" y="4596855"/>
              <a:ext cx="1358064" cy="430887"/>
            </a:xfrm>
            <a:prstGeom prst="rect">
              <a:avLst/>
            </a:prstGeom>
            <a:noFill/>
          </p:spPr>
          <p:txBody>
            <a:bodyPr wrap="none" rtlCol="0">
              <a:spAutoFit/>
            </a:bodyPr>
            <a:lstStyle/>
            <a:p>
              <a:pPr algn="ctr" defTabSz="857103">
                <a:defRPr/>
              </a:pPr>
              <a:r>
                <a:rPr lang="en-US" sz="1100" kern="0">
                  <a:solidFill>
                    <a:srgbClr val="0078D7"/>
                  </a:solidFill>
                  <a:latin typeface="Segoe UI Semilight" panose="020B0402040204020203" pitchFamily="34" charset="0"/>
                  <a:cs typeface="Segoe UI Semilight" panose="020B0402040204020203" pitchFamily="34" charset="0"/>
                </a:rPr>
                <a:t>Five well-defined </a:t>
              </a:r>
              <a:br>
                <a:rPr lang="en-US" sz="1100" kern="0">
                  <a:solidFill>
                    <a:srgbClr val="0078D7"/>
                  </a:solidFill>
                  <a:latin typeface="Segoe UI Semilight" panose="020B0402040204020203" pitchFamily="34" charset="0"/>
                  <a:cs typeface="Segoe UI Semilight" panose="020B0402040204020203" pitchFamily="34" charset="0"/>
                </a:rPr>
              </a:br>
              <a:r>
                <a:rPr lang="en-US" sz="1100" kern="0">
                  <a:solidFill>
                    <a:srgbClr val="0078D7"/>
                  </a:solidFill>
                  <a:latin typeface="Segoe UI Semilight" panose="020B0402040204020203" pitchFamily="34" charset="0"/>
                  <a:cs typeface="Segoe UI Semilight" panose="020B0402040204020203" pitchFamily="34" charset="0"/>
                </a:rPr>
                <a:t>consistency models</a:t>
              </a:r>
            </a:p>
          </p:txBody>
        </p:sp>
      </p:grpSp>
      <p:grpSp>
        <p:nvGrpSpPr>
          <p:cNvPr id="198" name="Group 10">
            <a:extLst>
              <a:ext uri="{FF2B5EF4-FFF2-40B4-BE49-F238E27FC236}">
                <a16:creationId xmlns:a16="http://schemas.microsoft.com/office/drawing/2014/main" id="{4CCBD270-71AB-46B5-BCEA-E247CD8DE4C3}"/>
              </a:ext>
            </a:extLst>
          </p:cNvPr>
          <p:cNvGrpSpPr/>
          <p:nvPr/>
        </p:nvGrpSpPr>
        <p:grpSpPr>
          <a:xfrm>
            <a:off x="9278176" y="6154848"/>
            <a:ext cx="223240" cy="433635"/>
            <a:chOff x="9576336" y="6019901"/>
            <a:chExt cx="223240" cy="433634"/>
          </a:xfrm>
        </p:grpSpPr>
        <p:sp>
          <p:nvSpPr>
            <p:cNvPr id="199" name="Freeform: Shape 411">
              <a:extLst>
                <a:ext uri="{FF2B5EF4-FFF2-40B4-BE49-F238E27FC236}">
                  <a16:creationId xmlns:a16="http://schemas.microsoft.com/office/drawing/2014/main" id="{68EC268C-1E82-4A8B-83CD-F7BF35D76DD2}"/>
                </a:ext>
              </a:extLst>
            </p:cNvPr>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Segoe UI"/>
              </a:endParaRPr>
            </a:p>
          </p:txBody>
        </p:sp>
        <p:grpSp>
          <p:nvGrpSpPr>
            <p:cNvPr id="200" name="Group 6">
              <a:extLst>
                <a:ext uri="{FF2B5EF4-FFF2-40B4-BE49-F238E27FC236}">
                  <a16:creationId xmlns:a16="http://schemas.microsoft.com/office/drawing/2014/main" id="{E598F50C-4B97-4239-8315-24C1C1066C61}"/>
                </a:ext>
              </a:extLst>
            </p:cNvPr>
            <p:cNvGrpSpPr/>
            <p:nvPr/>
          </p:nvGrpSpPr>
          <p:grpSpPr>
            <a:xfrm>
              <a:off x="9576336" y="6019901"/>
              <a:ext cx="223240" cy="357070"/>
              <a:chOff x="9523117" y="5842588"/>
              <a:chExt cx="329677" cy="527319"/>
            </a:xfrm>
          </p:grpSpPr>
          <p:sp>
            <p:nvSpPr>
              <p:cNvPr id="201" name="Oval 903">
                <a:extLst>
                  <a:ext uri="{FF2B5EF4-FFF2-40B4-BE49-F238E27FC236}">
                    <a16:creationId xmlns:a16="http://schemas.microsoft.com/office/drawing/2014/main" id="{68420129-9BC2-42E7-B09F-43349454164C}"/>
                  </a:ext>
                </a:extLst>
              </p:cNvPr>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Segoe UI"/>
                </a:endParaRPr>
              </a:p>
            </p:txBody>
          </p:sp>
          <p:sp>
            <p:nvSpPr>
              <p:cNvPr id="202" name="Freeform 5">
                <a:extLst>
                  <a:ext uri="{FF2B5EF4-FFF2-40B4-BE49-F238E27FC236}">
                    <a16:creationId xmlns:a16="http://schemas.microsoft.com/office/drawing/2014/main" id="{8415DB41-9570-4D68-A0FB-2948188E0A4E}"/>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sz="1800">
                  <a:solidFill>
                    <a:srgbClr val="505050"/>
                  </a:solidFill>
                  <a:latin typeface="Segoe UI Semilight"/>
                </a:endParaRPr>
              </a:p>
            </p:txBody>
          </p:sp>
        </p:grpSp>
      </p:grpSp>
      <p:grpSp>
        <p:nvGrpSpPr>
          <p:cNvPr id="203" name="Group 9">
            <a:extLst>
              <a:ext uri="{FF2B5EF4-FFF2-40B4-BE49-F238E27FC236}">
                <a16:creationId xmlns:a16="http://schemas.microsoft.com/office/drawing/2014/main" id="{8BF65EE4-70A4-4B96-B530-CA7FEB4EBC0A}"/>
              </a:ext>
            </a:extLst>
          </p:cNvPr>
          <p:cNvGrpSpPr/>
          <p:nvPr/>
        </p:nvGrpSpPr>
        <p:grpSpPr>
          <a:xfrm>
            <a:off x="7468055" y="6382515"/>
            <a:ext cx="223240" cy="431604"/>
            <a:chOff x="7468054" y="6382515"/>
            <a:chExt cx="223240" cy="431604"/>
          </a:xfrm>
        </p:grpSpPr>
        <p:sp>
          <p:nvSpPr>
            <p:cNvPr id="204" name="Freeform: Shape 411">
              <a:extLst>
                <a:ext uri="{FF2B5EF4-FFF2-40B4-BE49-F238E27FC236}">
                  <a16:creationId xmlns:a16="http://schemas.microsoft.com/office/drawing/2014/main" id="{BDCF92E5-D624-47D6-B3F5-FCFF9525F0F7}"/>
                </a:ext>
              </a:extLst>
            </p:cNvPr>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Segoe UI"/>
              </a:endParaRPr>
            </a:p>
          </p:txBody>
        </p:sp>
        <p:grpSp>
          <p:nvGrpSpPr>
            <p:cNvPr id="205" name="Group 5">
              <a:extLst>
                <a:ext uri="{FF2B5EF4-FFF2-40B4-BE49-F238E27FC236}">
                  <a16:creationId xmlns:a16="http://schemas.microsoft.com/office/drawing/2014/main" id="{39D38125-3944-447F-8A3F-8E20223B3C4D}"/>
                </a:ext>
              </a:extLst>
            </p:cNvPr>
            <p:cNvGrpSpPr/>
            <p:nvPr/>
          </p:nvGrpSpPr>
          <p:grpSpPr>
            <a:xfrm>
              <a:off x="7468054" y="6382515"/>
              <a:ext cx="223240" cy="357070"/>
              <a:chOff x="7414835" y="6205202"/>
              <a:chExt cx="329677" cy="527319"/>
            </a:xfrm>
          </p:grpSpPr>
          <p:sp>
            <p:nvSpPr>
              <p:cNvPr id="206" name="Oval 17">
                <a:extLst>
                  <a:ext uri="{FF2B5EF4-FFF2-40B4-BE49-F238E27FC236}">
                    <a16:creationId xmlns:a16="http://schemas.microsoft.com/office/drawing/2014/main" id="{41FCFDB7-2776-492C-BB80-EFDCC4123ABA}"/>
                  </a:ext>
                </a:extLst>
              </p:cNvPr>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Segoe UI"/>
                </a:endParaRPr>
              </a:p>
            </p:txBody>
          </p:sp>
          <p:sp>
            <p:nvSpPr>
              <p:cNvPr id="207" name="Freeform 5">
                <a:extLst>
                  <a:ext uri="{FF2B5EF4-FFF2-40B4-BE49-F238E27FC236}">
                    <a16:creationId xmlns:a16="http://schemas.microsoft.com/office/drawing/2014/main" id="{E58139E2-03D5-4D96-B9F9-E44175D80AE9}"/>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sz="1800">
                  <a:solidFill>
                    <a:srgbClr val="505050"/>
                  </a:solidFill>
                  <a:latin typeface="Segoe UI Semilight"/>
                </a:endParaRPr>
              </a:p>
            </p:txBody>
          </p:sp>
        </p:grpSp>
      </p:grpSp>
      <p:grpSp>
        <p:nvGrpSpPr>
          <p:cNvPr id="208" name="Group 7">
            <a:extLst>
              <a:ext uri="{FF2B5EF4-FFF2-40B4-BE49-F238E27FC236}">
                <a16:creationId xmlns:a16="http://schemas.microsoft.com/office/drawing/2014/main" id="{27919A60-50A7-46D3-92F0-14D8FEFC6248}"/>
              </a:ext>
            </a:extLst>
          </p:cNvPr>
          <p:cNvGrpSpPr/>
          <p:nvPr/>
        </p:nvGrpSpPr>
        <p:grpSpPr>
          <a:xfrm>
            <a:off x="6207483" y="5803084"/>
            <a:ext cx="223240" cy="433635"/>
            <a:chOff x="6393022" y="6019901"/>
            <a:chExt cx="223240" cy="433634"/>
          </a:xfrm>
        </p:grpSpPr>
        <p:sp>
          <p:nvSpPr>
            <p:cNvPr id="209" name="Freeform: Shape 411">
              <a:extLst>
                <a:ext uri="{FF2B5EF4-FFF2-40B4-BE49-F238E27FC236}">
                  <a16:creationId xmlns:a16="http://schemas.microsoft.com/office/drawing/2014/main" id="{AAA247BD-FC59-4A20-AB66-EFCD294D9EB9}"/>
                </a:ext>
              </a:extLst>
            </p:cNvPr>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Segoe UI"/>
              </a:endParaRPr>
            </a:p>
          </p:txBody>
        </p:sp>
        <p:grpSp>
          <p:nvGrpSpPr>
            <p:cNvPr id="210" name="Group 4">
              <a:extLst>
                <a:ext uri="{FF2B5EF4-FFF2-40B4-BE49-F238E27FC236}">
                  <a16:creationId xmlns:a16="http://schemas.microsoft.com/office/drawing/2014/main" id="{986CF37F-A29E-40CC-836F-EB7CAB78485E}"/>
                </a:ext>
              </a:extLst>
            </p:cNvPr>
            <p:cNvGrpSpPr/>
            <p:nvPr/>
          </p:nvGrpSpPr>
          <p:grpSpPr>
            <a:xfrm>
              <a:off x="6393022" y="6019901"/>
              <a:ext cx="223240" cy="357070"/>
              <a:chOff x="6339803" y="5842588"/>
              <a:chExt cx="329677" cy="527319"/>
            </a:xfrm>
          </p:grpSpPr>
          <p:sp>
            <p:nvSpPr>
              <p:cNvPr id="211" name="Oval 27">
                <a:extLst>
                  <a:ext uri="{FF2B5EF4-FFF2-40B4-BE49-F238E27FC236}">
                    <a16:creationId xmlns:a16="http://schemas.microsoft.com/office/drawing/2014/main" id="{DABD3284-B25D-4766-AC05-425FE82271F2}"/>
                  </a:ext>
                </a:extLst>
              </p:cNvPr>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Segoe UI"/>
                </a:endParaRPr>
              </a:p>
            </p:txBody>
          </p:sp>
          <p:sp>
            <p:nvSpPr>
              <p:cNvPr id="212" name="Freeform 5">
                <a:extLst>
                  <a:ext uri="{FF2B5EF4-FFF2-40B4-BE49-F238E27FC236}">
                    <a16:creationId xmlns:a16="http://schemas.microsoft.com/office/drawing/2014/main" id="{2738902F-A54D-4E4C-9DDC-65F9B543BD8F}"/>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sz="1800">
                  <a:solidFill>
                    <a:srgbClr val="505050"/>
                  </a:solidFill>
                  <a:latin typeface="Segoe UI Semilight"/>
                </a:endParaRPr>
              </a:p>
            </p:txBody>
          </p:sp>
        </p:grpSp>
      </p:grpSp>
      <p:grpSp>
        <p:nvGrpSpPr>
          <p:cNvPr id="213" name="Group 11">
            <a:extLst>
              <a:ext uri="{FF2B5EF4-FFF2-40B4-BE49-F238E27FC236}">
                <a16:creationId xmlns:a16="http://schemas.microsoft.com/office/drawing/2014/main" id="{8B87F7ED-4795-44A1-89A0-1480BFAFFDDE}"/>
              </a:ext>
            </a:extLst>
          </p:cNvPr>
          <p:cNvGrpSpPr/>
          <p:nvPr/>
        </p:nvGrpSpPr>
        <p:grpSpPr>
          <a:xfrm>
            <a:off x="2183561" y="6187405"/>
            <a:ext cx="223240" cy="450323"/>
            <a:chOff x="2418475" y="6242316"/>
            <a:chExt cx="223240" cy="450322"/>
          </a:xfrm>
        </p:grpSpPr>
        <p:sp>
          <p:nvSpPr>
            <p:cNvPr id="214" name="Freeform: Shape 411">
              <a:extLst>
                <a:ext uri="{FF2B5EF4-FFF2-40B4-BE49-F238E27FC236}">
                  <a16:creationId xmlns:a16="http://schemas.microsoft.com/office/drawing/2014/main" id="{B14AFDEE-1C67-47A7-AF40-92759652C869}"/>
                </a:ext>
              </a:extLst>
            </p:cNvPr>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Segoe UI"/>
              </a:endParaRPr>
            </a:p>
          </p:txBody>
        </p:sp>
        <p:grpSp>
          <p:nvGrpSpPr>
            <p:cNvPr id="215" name="Group 3">
              <a:extLst>
                <a:ext uri="{FF2B5EF4-FFF2-40B4-BE49-F238E27FC236}">
                  <a16:creationId xmlns:a16="http://schemas.microsoft.com/office/drawing/2014/main" id="{A91B8065-882D-48A5-8F5F-BCECFE6C476B}"/>
                </a:ext>
              </a:extLst>
            </p:cNvPr>
            <p:cNvGrpSpPr/>
            <p:nvPr/>
          </p:nvGrpSpPr>
          <p:grpSpPr>
            <a:xfrm>
              <a:off x="2418475" y="6242316"/>
              <a:ext cx="223240" cy="357070"/>
              <a:chOff x="2365256" y="6065003"/>
              <a:chExt cx="329677" cy="527319"/>
            </a:xfrm>
          </p:grpSpPr>
          <p:sp>
            <p:nvSpPr>
              <p:cNvPr id="216" name="Oval 6">
                <a:extLst>
                  <a:ext uri="{FF2B5EF4-FFF2-40B4-BE49-F238E27FC236}">
                    <a16:creationId xmlns:a16="http://schemas.microsoft.com/office/drawing/2014/main" id="{FEDD23F1-931C-422C-9C6B-05E5FAD30888}"/>
                  </a:ext>
                </a:extLst>
              </p:cNvPr>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Segoe UI"/>
                </a:endParaRPr>
              </a:p>
            </p:txBody>
          </p:sp>
          <p:sp>
            <p:nvSpPr>
              <p:cNvPr id="217" name="Freeform 5">
                <a:extLst>
                  <a:ext uri="{FF2B5EF4-FFF2-40B4-BE49-F238E27FC236}">
                    <a16:creationId xmlns:a16="http://schemas.microsoft.com/office/drawing/2014/main" id="{D734C0AC-D3F3-4DBD-A9A5-B5559DCC602A}"/>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sz="1800">
                  <a:solidFill>
                    <a:srgbClr val="505050"/>
                  </a:solidFill>
                  <a:latin typeface="Segoe UI Semilight"/>
                </a:endParaRPr>
              </a:p>
            </p:txBody>
          </p:sp>
        </p:grpSp>
      </p:grpSp>
      <p:pic>
        <p:nvPicPr>
          <p:cNvPr id="218" name="Picture 98">
            <a:extLst>
              <a:ext uri="{FF2B5EF4-FFF2-40B4-BE49-F238E27FC236}">
                <a16:creationId xmlns:a16="http://schemas.microsoft.com/office/drawing/2014/main" id="{969649B7-B4A7-4824-B22B-CF62D718B642}"/>
              </a:ext>
            </a:extLst>
          </p:cNvPr>
          <p:cNvPicPr>
            <a:picLocks noChangeAspect="1"/>
          </p:cNvPicPr>
          <p:nvPr/>
        </p:nvPicPr>
        <p:blipFill>
          <a:blip r:embed="rId4"/>
          <a:stretch>
            <a:fillRect/>
          </a:stretch>
        </p:blipFill>
        <p:spPr>
          <a:xfrm>
            <a:off x="4376736" y="1822823"/>
            <a:ext cx="631133" cy="418575"/>
          </a:xfrm>
          <a:prstGeom prst="rect">
            <a:avLst/>
          </a:prstGeom>
        </p:spPr>
      </p:pic>
      <p:grpSp>
        <p:nvGrpSpPr>
          <p:cNvPr id="219" name="Group 19">
            <a:extLst>
              <a:ext uri="{FF2B5EF4-FFF2-40B4-BE49-F238E27FC236}">
                <a16:creationId xmlns:a16="http://schemas.microsoft.com/office/drawing/2014/main" id="{BAA967DC-5C7E-4B16-AF46-E345FB642E6A}"/>
              </a:ext>
            </a:extLst>
          </p:cNvPr>
          <p:cNvGrpSpPr/>
          <p:nvPr/>
        </p:nvGrpSpPr>
        <p:grpSpPr>
          <a:xfrm>
            <a:off x="2847288" y="3015184"/>
            <a:ext cx="6914487" cy="974336"/>
            <a:chOff x="2847287" y="3085807"/>
            <a:chExt cx="6914488" cy="974336"/>
          </a:xfrm>
        </p:grpSpPr>
        <p:grpSp>
          <p:nvGrpSpPr>
            <p:cNvPr id="220" name="Group 16">
              <a:extLst>
                <a:ext uri="{FF2B5EF4-FFF2-40B4-BE49-F238E27FC236}">
                  <a16:creationId xmlns:a16="http://schemas.microsoft.com/office/drawing/2014/main" id="{CCACB64C-5F24-47C7-BE9C-69DFE8604806}"/>
                </a:ext>
              </a:extLst>
            </p:cNvPr>
            <p:cNvGrpSpPr/>
            <p:nvPr/>
          </p:nvGrpSpPr>
          <p:grpSpPr>
            <a:xfrm>
              <a:off x="7099427" y="3085807"/>
              <a:ext cx="821058" cy="736165"/>
              <a:chOff x="7002056" y="3085807"/>
              <a:chExt cx="821058" cy="736165"/>
            </a:xfrm>
          </p:grpSpPr>
          <p:grpSp>
            <p:nvGrpSpPr>
              <p:cNvPr id="252" name="Group 147">
                <a:extLst>
                  <a:ext uri="{FF2B5EF4-FFF2-40B4-BE49-F238E27FC236}">
                    <a16:creationId xmlns:a16="http://schemas.microsoft.com/office/drawing/2014/main" id="{4C338970-0338-403A-9EB7-E8B8F1FDA35D}"/>
                  </a:ext>
                </a:extLst>
              </p:cNvPr>
              <p:cNvGrpSpPr/>
              <p:nvPr/>
            </p:nvGrpSpPr>
            <p:grpSpPr>
              <a:xfrm>
                <a:off x="7092749" y="3085807"/>
                <a:ext cx="499208" cy="473323"/>
                <a:chOff x="7128988" y="4166153"/>
                <a:chExt cx="604908" cy="573541"/>
              </a:xfrm>
              <a:solidFill>
                <a:schemeClr val="tx2"/>
              </a:solidFill>
            </p:grpSpPr>
            <p:cxnSp>
              <p:nvCxnSpPr>
                <p:cNvPr id="254" name="Straight Connector 148">
                  <a:extLst>
                    <a:ext uri="{FF2B5EF4-FFF2-40B4-BE49-F238E27FC236}">
                      <a16:creationId xmlns:a16="http://schemas.microsoft.com/office/drawing/2014/main" id="{3E40B1A2-C224-41DC-8481-5BB91F605C91}"/>
                    </a:ext>
                  </a:extLst>
                </p:cNvPr>
                <p:cNvCxnSpPr>
                  <a:cxnSpLocks/>
                </p:cNvCxnSpPr>
                <p:nvPr/>
              </p:nvCxnSpPr>
              <p:spPr>
                <a:xfrm>
                  <a:off x="7128988" y="4451736"/>
                  <a:ext cx="238107" cy="72556"/>
                </a:xfrm>
                <a:prstGeom prst="line">
                  <a:avLst/>
                </a:prstGeom>
                <a:grpFill/>
                <a:ln w="12700" cap="flat" cmpd="sng" algn="ctr">
                  <a:solidFill>
                    <a:schemeClr val="tx2"/>
                  </a:solidFill>
                  <a:prstDash val="sysDot"/>
                  <a:miter lim="800000"/>
                  <a:headEnd type="none"/>
                  <a:tailEnd type="none"/>
                </a:ln>
                <a:effectLst/>
              </p:spPr>
            </p:cxnSp>
            <p:cxnSp>
              <p:nvCxnSpPr>
                <p:cNvPr id="255" name="Straight Connector 149">
                  <a:extLst>
                    <a:ext uri="{FF2B5EF4-FFF2-40B4-BE49-F238E27FC236}">
                      <a16:creationId xmlns:a16="http://schemas.microsoft.com/office/drawing/2014/main" id="{F4283ADC-E9A4-4971-AC7F-DA4D79E2C196}"/>
                    </a:ext>
                  </a:extLst>
                </p:cNvPr>
                <p:cNvCxnSpPr>
                  <a:cxnSpLocks/>
                </p:cNvCxnSpPr>
                <p:nvPr/>
              </p:nvCxnSpPr>
              <p:spPr>
                <a:xfrm flipV="1">
                  <a:off x="7128988" y="4379180"/>
                  <a:ext cx="233873" cy="72556"/>
                </a:xfrm>
                <a:prstGeom prst="line">
                  <a:avLst/>
                </a:prstGeom>
                <a:grpFill/>
                <a:ln w="12700" cap="flat" cmpd="sng" algn="ctr">
                  <a:solidFill>
                    <a:schemeClr val="tx2"/>
                  </a:solidFill>
                  <a:prstDash val="sysDot"/>
                  <a:miter lim="800000"/>
                  <a:headEnd type="none"/>
                  <a:tailEnd type="none"/>
                </a:ln>
                <a:effectLst/>
              </p:spPr>
            </p:cxnSp>
            <p:sp>
              <p:nvSpPr>
                <p:cNvPr id="256" name="Oval 150">
                  <a:extLst>
                    <a:ext uri="{FF2B5EF4-FFF2-40B4-BE49-F238E27FC236}">
                      <a16:creationId xmlns:a16="http://schemas.microsoft.com/office/drawing/2014/main" id="{1625DCE8-649E-4260-AC58-7561A8377E7D}"/>
                    </a:ext>
                  </a:extLst>
                </p:cNvPr>
                <p:cNvSpPr/>
                <p:nvPr/>
              </p:nvSpPr>
              <p:spPr bwMode="auto">
                <a:xfrm>
                  <a:off x="7128988" y="4383154"/>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257" name="Straight Connector 151">
                  <a:extLst>
                    <a:ext uri="{FF2B5EF4-FFF2-40B4-BE49-F238E27FC236}">
                      <a16:creationId xmlns:a16="http://schemas.microsoft.com/office/drawing/2014/main" id="{D065D86F-C681-44CA-9273-A32F71DBB0AE}"/>
                    </a:ext>
                  </a:extLst>
                </p:cNvPr>
                <p:cNvCxnSpPr>
                  <a:cxnSpLocks/>
                </p:cNvCxnSpPr>
                <p:nvPr/>
              </p:nvCxnSpPr>
              <p:spPr>
                <a:xfrm>
                  <a:off x="7367095" y="4524292"/>
                  <a:ext cx="241432" cy="108368"/>
                </a:xfrm>
                <a:prstGeom prst="line">
                  <a:avLst/>
                </a:prstGeom>
                <a:grpFill/>
                <a:ln w="12700" cap="flat" cmpd="sng" algn="ctr">
                  <a:solidFill>
                    <a:schemeClr val="tx2"/>
                  </a:solidFill>
                  <a:prstDash val="sysDot"/>
                  <a:miter lim="800000"/>
                  <a:headEnd type="none"/>
                  <a:tailEnd type="none"/>
                </a:ln>
                <a:effectLst/>
              </p:spPr>
            </p:cxnSp>
            <p:cxnSp>
              <p:nvCxnSpPr>
                <p:cNvPr id="258" name="Straight Connector 152">
                  <a:extLst>
                    <a:ext uri="{FF2B5EF4-FFF2-40B4-BE49-F238E27FC236}">
                      <a16:creationId xmlns:a16="http://schemas.microsoft.com/office/drawing/2014/main" id="{088DFF63-F923-4A7F-BB8D-AE744E0E51FD}"/>
                    </a:ext>
                  </a:extLst>
                </p:cNvPr>
                <p:cNvCxnSpPr>
                  <a:cxnSpLocks/>
                </p:cNvCxnSpPr>
                <p:nvPr/>
              </p:nvCxnSpPr>
              <p:spPr>
                <a:xfrm>
                  <a:off x="7367095" y="4524292"/>
                  <a:ext cx="229638" cy="1361"/>
                </a:xfrm>
                <a:prstGeom prst="line">
                  <a:avLst/>
                </a:prstGeom>
                <a:grpFill/>
                <a:ln w="12700" cap="flat" cmpd="sng" algn="ctr">
                  <a:solidFill>
                    <a:schemeClr val="tx2"/>
                  </a:solidFill>
                  <a:prstDash val="sysDot"/>
                  <a:miter lim="800000"/>
                  <a:headEnd type="none"/>
                  <a:tailEnd type="none"/>
                </a:ln>
                <a:effectLst/>
              </p:spPr>
            </p:cxnSp>
            <p:sp>
              <p:nvSpPr>
                <p:cNvPr id="259" name="Oval 153">
                  <a:extLst>
                    <a:ext uri="{FF2B5EF4-FFF2-40B4-BE49-F238E27FC236}">
                      <a16:creationId xmlns:a16="http://schemas.microsoft.com/office/drawing/2014/main" id="{98F03899-9186-4DD6-903A-E224E5D92F78}"/>
                    </a:ext>
                  </a:extLst>
                </p:cNvPr>
                <p:cNvSpPr/>
                <p:nvPr/>
              </p:nvSpPr>
              <p:spPr bwMode="auto">
                <a:xfrm rot="20946206">
                  <a:off x="7596733" y="4602531"/>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260" name="Oval 154">
                  <a:extLst>
                    <a:ext uri="{FF2B5EF4-FFF2-40B4-BE49-F238E27FC236}">
                      <a16:creationId xmlns:a16="http://schemas.microsoft.com/office/drawing/2014/main" id="{E79137AC-B40B-4FF3-AA4D-5CEFC75F117D}"/>
                    </a:ext>
                  </a:extLst>
                </p:cNvPr>
                <p:cNvSpPr/>
                <p:nvPr/>
              </p:nvSpPr>
              <p:spPr bwMode="auto">
                <a:xfrm>
                  <a:off x="7596733" y="4457071"/>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261" name="Straight Connector 155">
                  <a:extLst>
                    <a:ext uri="{FF2B5EF4-FFF2-40B4-BE49-F238E27FC236}">
                      <a16:creationId xmlns:a16="http://schemas.microsoft.com/office/drawing/2014/main" id="{948D03B3-0517-45A5-AD85-2BBEAE6C98E8}"/>
                    </a:ext>
                  </a:extLst>
                </p:cNvPr>
                <p:cNvCxnSpPr>
                  <a:cxnSpLocks/>
                </p:cNvCxnSpPr>
                <p:nvPr/>
              </p:nvCxnSpPr>
              <p:spPr>
                <a:xfrm>
                  <a:off x="7362861" y="4379181"/>
                  <a:ext cx="233872" cy="1013"/>
                </a:xfrm>
                <a:prstGeom prst="line">
                  <a:avLst/>
                </a:prstGeom>
                <a:grpFill/>
                <a:ln w="12700" cap="flat" cmpd="sng" algn="ctr">
                  <a:solidFill>
                    <a:schemeClr val="tx2"/>
                  </a:solidFill>
                  <a:prstDash val="sysDot"/>
                  <a:miter lim="800000"/>
                  <a:headEnd type="none"/>
                  <a:tailEnd type="none"/>
                </a:ln>
                <a:effectLst/>
              </p:spPr>
            </p:cxnSp>
            <p:sp>
              <p:nvSpPr>
                <p:cNvPr id="262" name="Oval 156">
                  <a:extLst>
                    <a:ext uri="{FF2B5EF4-FFF2-40B4-BE49-F238E27FC236}">
                      <a16:creationId xmlns:a16="http://schemas.microsoft.com/office/drawing/2014/main" id="{FA4874C7-3757-46A3-99CC-540BF706E276}"/>
                    </a:ext>
                  </a:extLst>
                </p:cNvPr>
                <p:cNvSpPr/>
                <p:nvPr/>
              </p:nvSpPr>
              <p:spPr bwMode="auto">
                <a:xfrm>
                  <a:off x="7367095" y="4455710"/>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263" name="Straight Connector 157">
                  <a:extLst>
                    <a:ext uri="{FF2B5EF4-FFF2-40B4-BE49-F238E27FC236}">
                      <a16:creationId xmlns:a16="http://schemas.microsoft.com/office/drawing/2014/main" id="{519EBD4E-851E-4A99-A497-2FE69BAA3FF0}"/>
                    </a:ext>
                  </a:extLst>
                </p:cNvPr>
                <p:cNvCxnSpPr>
                  <a:cxnSpLocks/>
                </p:cNvCxnSpPr>
                <p:nvPr/>
              </p:nvCxnSpPr>
              <p:spPr>
                <a:xfrm flipV="1">
                  <a:off x="7362861" y="4277619"/>
                  <a:ext cx="248934" cy="101562"/>
                </a:xfrm>
                <a:prstGeom prst="line">
                  <a:avLst/>
                </a:prstGeom>
                <a:grpFill/>
                <a:ln w="12700" cap="flat" cmpd="sng" algn="ctr">
                  <a:solidFill>
                    <a:schemeClr val="tx2"/>
                  </a:solidFill>
                  <a:prstDash val="sysDot"/>
                  <a:miter lim="800000"/>
                  <a:headEnd type="none"/>
                  <a:tailEnd type="none"/>
                </a:ln>
                <a:effectLst/>
              </p:spPr>
            </p:cxnSp>
            <p:sp>
              <p:nvSpPr>
                <p:cNvPr id="264" name="Oval 158">
                  <a:extLst>
                    <a:ext uri="{FF2B5EF4-FFF2-40B4-BE49-F238E27FC236}">
                      <a16:creationId xmlns:a16="http://schemas.microsoft.com/office/drawing/2014/main" id="{B23CF683-AD55-440B-8493-B65879907CA9}"/>
                    </a:ext>
                  </a:extLst>
                </p:cNvPr>
                <p:cNvSpPr/>
                <p:nvPr/>
              </p:nvSpPr>
              <p:spPr bwMode="auto">
                <a:xfrm>
                  <a:off x="7362861" y="4310599"/>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265" name="Oval 159">
                  <a:extLst>
                    <a:ext uri="{FF2B5EF4-FFF2-40B4-BE49-F238E27FC236}">
                      <a16:creationId xmlns:a16="http://schemas.microsoft.com/office/drawing/2014/main" id="{74153FA0-3558-4DEE-A195-8464136305C8}"/>
                    </a:ext>
                  </a:extLst>
                </p:cNvPr>
                <p:cNvSpPr/>
                <p:nvPr/>
              </p:nvSpPr>
              <p:spPr bwMode="auto">
                <a:xfrm>
                  <a:off x="7596733" y="4311612"/>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266" name="Oval 160">
                  <a:extLst>
                    <a:ext uri="{FF2B5EF4-FFF2-40B4-BE49-F238E27FC236}">
                      <a16:creationId xmlns:a16="http://schemas.microsoft.com/office/drawing/2014/main" id="{CBEC047F-FCA3-4BDE-8D6A-815EF2A60794}"/>
                    </a:ext>
                  </a:extLst>
                </p:cNvPr>
                <p:cNvSpPr/>
                <p:nvPr/>
              </p:nvSpPr>
              <p:spPr bwMode="auto">
                <a:xfrm rot="377738">
                  <a:off x="7596733" y="4166153"/>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grpSp>
          <p:sp>
            <p:nvSpPr>
              <p:cNvPr id="253" name="TextBox 162">
                <a:extLst>
                  <a:ext uri="{FF2B5EF4-FFF2-40B4-BE49-F238E27FC236}">
                    <a16:creationId xmlns:a16="http://schemas.microsoft.com/office/drawing/2014/main" id="{918B134E-7347-4ABD-9509-909D216389D2}"/>
                  </a:ext>
                </a:extLst>
              </p:cNvPr>
              <p:cNvSpPr txBox="1"/>
              <p:nvPr/>
            </p:nvSpPr>
            <p:spPr>
              <a:xfrm>
                <a:off x="7002056" y="3567928"/>
                <a:ext cx="821058"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Document</a:t>
                </a:r>
              </a:p>
            </p:txBody>
          </p:sp>
        </p:grpSp>
        <p:grpSp>
          <p:nvGrpSpPr>
            <p:cNvPr id="221" name="Group 15">
              <a:extLst>
                <a:ext uri="{FF2B5EF4-FFF2-40B4-BE49-F238E27FC236}">
                  <a16:creationId xmlns:a16="http://schemas.microsoft.com/office/drawing/2014/main" id="{61CC28B4-16B4-47CF-84B9-AFE5AFA652A5}"/>
                </a:ext>
              </a:extLst>
            </p:cNvPr>
            <p:cNvGrpSpPr/>
            <p:nvPr/>
          </p:nvGrpSpPr>
          <p:grpSpPr>
            <a:xfrm>
              <a:off x="4823076" y="3293168"/>
              <a:ext cx="1088760" cy="532451"/>
              <a:chOff x="4983243" y="3293168"/>
              <a:chExt cx="1088760" cy="532451"/>
            </a:xfrm>
          </p:grpSpPr>
          <p:sp>
            <p:nvSpPr>
              <p:cNvPr id="245" name="TextBox 161">
                <a:extLst>
                  <a:ext uri="{FF2B5EF4-FFF2-40B4-BE49-F238E27FC236}">
                    <a16:creationId xmlns:a16="http://schemas.microsoft.com/office/drawing/2014/main" id="{793ABC3A-3101-49CA-B820-DCD0D3686E30}"/>
                  </a:ext>
                </a:extLst>
              </p:cNvPr>
              <p:cNvSpPr txBox="1"/>
              <p:nvPr/>
            </p:nvSpPr>
            <p:spPr>
              <a:xfrm>
                <a:off x="4983243" y="3571575"/>
                <a:ext cx="1088760"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Column-family</a:t>
                </a:r>
              </a:p>
            </p:txBody>
          </p:sp>
          <p:grpSp>
            <p:nvGrpSpPr>
              <p:cNvPr id="246" name="Group 163">
                <a:extLst>
                  <a:ext uri="{FF2B5EF4-FFF2-40B4-BE49-F238E27FC236}">
                    <a16:creationId xmlns:a16="http://schemas.microsoft.com/office/drawing/2014/main" id="{D9816769-0E10-4241-9DB4-03AAFFF3CA5F}"/>
                  </a:ext>
                </a:extLst>
              </p:cNvPr>
              <p:cNvGrpSpPr/>
              <p:nvPr/>
            </p:nvGrpSpPr>
            <p:grpSpPr>
              <a:xfrm>
                <a:off x="5106308" y="3293168"/>
                <a:ext cx="726921" cy="124646"/>
                <a:chOff x="4444077" y="3159364"/>
                <a:chExt cx="726921" cy="124646"/>
              </a:xfrm>
            </p:grpSpPr>
            <p:cxnSp>
              <p:nvCxnSpPr>
                <p:cNvPr id="247" name="Straight Connector 164">
                  <a:extLst>
                    <a:ext uri="{FF2B5EF4-FFF2-40B4-BE49-F238E27FC236}">
                      <a16:creationId xmlns:a16="http://schemas.microsoft.com/office/drawing/2014/main" id="{FAEF4953-ABD4-4782-899A-093F559A3237}"/>
                    </a:ext>
                  </a:extLst>
                </p:cNvPr>
                <p:cNvCxnSpPr>
                  <a:cxnSpLocks/>
                </p:cNvCxnSpPr>
                <p:nvPr/>
              </p:nvCxnSpPr>
              <p:spPr>
                <a:xfrm>
                  <a:off x="4567537" y="3221687"/>
                  <a:ext cx="185331" cy="0"/>
                </a:xfrm>
                <a:prstGeom prst="line">
                  <a:avLst/>
                </a:prstGeom>
                <a:noFill/>
                <a:ln w="12700" cap="flat" cmpd="sng" algn="ctr">
                  <a:solidFill>
                    <a:schemeClr val="tx2"/>
                  </a:solidFill>
                  <a:prstDash val="sysDot"/>
                  <a:miter lim="800000"/>
                  <a:headEnd type="none"/>
                  <a:tailEnd type="none"/>
                </a:ln>
                <a:effectLst/>
              </p:spPr>
            </p:cxnSp>
            <p:sp>
              <p:nvSpPr>
                <p:cNvPr id="248" name="Oval 165">
                  <a:extLst>
                    <a:ext uri="{FF2B5EF4-FFF2-40B4-BE49-F238E27FC236}">
                      <a16:creationId xmlns:a16="http://schemas.microsoft.com/office/drawing/2014/main" id="{C763910B-D859-470D-811E-BA223795FFE2}"/>
                    </a:ext>
                  </a:extLst>
                </p:cNvPr>
                <p:cNvSpPr/>
                <p:nvPr/>
              </p:nvSpPr>
              <p:spPr bwMode="auto">
                <a:xfrm>
                  <a:off x="4444077" y="3159364"/>
                  <a:ext cx="123457"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49" name="Oval 166">
                  <a:extLst>
                    <a:ext uri="{FF2B5EF4-FFF2-40B4-BE49-F238E27FC236}">
                      <a16:creationId xmlns:a16="http://schemas.microsoft.com/office/drawing/2014/main" id="{11D61C38-E961-443E-A3C5-A051F329643B}"/>
                    </a:ext>
                  </a:extLst>
                </p:cNvPr>
                <p:cNvSpPr/>
                <p:nvPr/>
              </p:nvSpPr>
              <p:spPr bwMode="auto">
                <a:xfrm>
                  <a:off x="4752871"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50" name="Oval 167">
                  <a:extLst>
                    <a:ext uri="{FF2B5EF4-FFF2-40B4-BE49-F238E27FC236}">
                      <a16:creationId xmlns:a16="http://schemas.microsoft.com/office/drawing/2014/main" id="{5445CE2D-26BA-4AF6-9E8E-BAE855F3EC18}"/>
                    </a:ext>
                  </a:extLst>
                </p:cNvPr>
                <p:cNvSpPr/>
                <p:nvPr/>
              </p:nvSpPr>
              <p:spPr bwMode="auto">
                <a:xfrm>
                  <a:off x="4905809"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51" name="Oval 168">
                  <a:extLst>
                    <a:ext uri="{FF2B5EF4-FFF2-40B4-BE49-F238E27FC236}">
                      <a16:creationId xmlns:a16="http://schemas.microsoft.com/office/drawing/2014/main" id="{2E8F8502-4D14-4BF4-8B47-89D6C8C0572A}"/>
                    </a:ext>
                  </a:extLst>
                </p:cNvPr>
                <p:cNvSpPr/>
                <p:nvPr/>
              </p:nvSpPr>
              <p:spPr bwMode="auto">
                <a:xfrm>
                  <a:off x="5058738"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grpSp>
        </p:grpSp>
        <p:grpSp>
          <p:nvGrpSpPr>
            <p:cNvPr id="222" name="Group 2">
              <a:extLst>
                <a:ext uri="{FF2B5EF4-FFF2-40B4-BE49-F238E27FC236}">
                  <a16:creationId xmlns:a16="http://schemas.microsoft.com/office/drawing/2014/main" id="{EFE0E063-2080-415E-8142-76931231C5DA}"/>
                </a:ext>
              </a:extLst>
            </p:cNvPr>
            <p:cNvGrpSpPr/>
            <p:nvPr/>
          </p:nvGrpSpPr>
          <p:grpSpPr>
            <a:xfrm>
              <a:off x="2847287" y="3285344"/>
              <a:ext cx="787395" cy="774799"/>
              <a:chOff x="3250314" y="3055226"/>
              <a:chExt cx="787395" cy="774799"/>
            </a:xfrm>
          </p:grpSpPr>
          <p:grpSp>
            <p:nvGrpSpPr>
              <p:cNvPr id="234" name="Group 169">
                <a:extLst>
                  <a:ext uri="{FF2B5EF4-FFF2-40B4-BE49-F238E27FC236}">
                    <a16:creationId xmlns:a16="http://schemas.microsoft.com/office/drawing/2014/main" id="{83CF085F-E8E0-4D73-984E-024020C1E1B6}"/>
                  </a:ext>
                </a:extLst>
              </p:cNvPr>
              <p:cNvGrpSpPr/>
              <p:nvPr/>
            </p:nvGrpSpPr>
            <p:grpSpPr>
              <a:xfrm>
                <a:off x="3319100" y="3055226"/>
                <a:ext cx="643737" cy="429517"/>
                <a:chOff x="2573581" y="3248112"/>
                <a:chExt cx="643737" cy="429517"/>
              </a:xfrm>
            </p:grpSpPr>
            <p:cxnSp>
              <p:nvCxnSpPr>
                <p:cNvPr id="236" name="Straight Connector 170">
                  <a:extLst>
                    <a:ext uri="{FF2B5EF4-FFF2-40B4-BE49-F238E27FC236}">
                      <a16:creationId xmlns:a16="http://schemas.microsoft.com/office/drawing/2014/main" id="{D75CC34E-9BC4-476B-904F-E87E1268FCD5}"/>
                    </a:ext>
                  </a:extLst>
                </p:cNvPr>
                <p:cNvCxnSpPr>
                  <a:cxnSpLocks/>
                </p:cNvCxnSpPr>
                <p:nvPr/>
              </p:nvCxnSpPr>
              <p:spPr>
                <a:xfrm>
                  <a:off x="2688446" y="3306383"/>
                  <a:ext cx="424425" cy="0"/>
                </a:xfrm>
                <a:prstGeom prst="line">
                  <a:avLst/>
                </a:prstGeom>
                <a:noFill/>
                <a:ln w="12700" cap="flat" cmpd="sng" algn="ctr">
                  <a:solidFill>
                    <a:schemeClr val="tx2"/>
                  </a:solidFill>
                  <a:prstDash val="sysDot"/>
                  <a:miter lim="800000"/>
                  <a:headEnd type="none"/>
                  <a:tailEnd type="none"/>
                </a:ln>
                <a:effectLst/>
              </p:spPr>
            </p:cxnSp>
            <p:sp>
              <p:nvSpPr>
                <p:cNvPr id="237" name="Oval 171">
                  <a:extLst>
                    <a:ext uri="{FF2B5EF4-FFF2-40B4-BE49-F238E27FC236}">
                      <a16:creationId xmlns:a16="http://schemas.microsoft.com/office/drawing/2014/main" id="{E02EFC93-796A-4741-A772-3AABA6C2EE36}"/>
                    </a:ext>
                  </a:extLst>
                </p:cNvPr>
                <p:cNvSpPr/>
                <p:nvPr/>
              </p:nvSpPr>
              <p:spPr bwMode="auto">
                <a:xfrm>
                  <a:off x="2573581" y="3248112"/>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38" name="Oval 172">
                  <a:extLst>
                    <a:ext uri="{FF2B5EF4-FFF2-40B4-BE49-F238E27FC236}">
                      <a16:creationId xmlns:a16="http://schemas.microsoft.com/office/drawing/2014/main" id="{6C8EDB4B-6CA8-49AE-BF48-101BFFDACDE1}"/>
                    </a:ext>
                  </a:extLst>
                </p:cNvPr>
                <p:cNvSpPr/>
                <p:nvPr/>
              </p:nvSpPr>
              <p:spPr bwMode="auto">
                <a:xfrm>
                  <a:off x="3112870" y="3253396"/>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cxnSp>
              <p:nvCxnSpPr>
                <p:cNvPr id="239" name="Straight Connector 173">
                  <a:extLst>
                    <a:ext uri="{FF2B5EF4-FFF2-40B4-BE49-F238E27FC236}">
                      <a16:creationId xmlns:a16="http://schemas.microsoft.com/office/drawing/2014/main" id="{A36914AB-DF71-4420-AB63-B62344B834EB}"/>
                    </a:ext>
                  </a:extLst>
                </p:cNvPr>
                <p:cNvCxnSpPr>
                  <a:cxnSpLocks/>
                </p:cNvCxnSpPr>
                <p:nvPr/>
              </p:nvCxnSpPr>
              <p:spPr>
                <a:xfrm>
                  <a:off x="2688446" y="3460548"/>
                  <a:ext cx="424425" cy="0"/>
                </a:xfrm>
                <a:prstGeom prst="line">
                  <a:avLst/>
                </a:prstGeom>
                <a:noFill/>
                <a:ln w="12700" cap="flat" cmpd="sng" algn="ctr">
                  <a:solidFill>
                    <a:schemeClr val="tx2"/>
                  </a:solidFill>
                  <a:prstDash val="sysDot"/>
                  <a:miter lim="800000"/>
                  <a:headEnd type="none"/>
                  <a:tailEnd type="none"/>
                </a:ln>
                <a:effectLst/>
              </p:spPr>
            </p:cxnSp>
            <p:sp>
              <p:nvSpPr>
                <p:cNvPr id="240" name="Oval 174">
                  <a:extLst>
                    <a:ext uri="{FF2B5EF4-FFF2-40B4-BE49-F238E27FC236}">
                      <a16:creationId xmlns:a16="http://schemas.microsoft.com/office/drawing/2014/main" id="{4DA0749F-1881-4E76-BFF8-028025C5D7E5}"/>
                    </a:ext>
                  </a:extLst>
                </p:cNvPr>
                <p:cNvSpPr/>
                <p:nvPr/>
              </p:nvSpPr>
              <p:spPr bwMode="auto">
                <a:xfrm>
                  <a:off x="2573581" y="3402277"/>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41" name="Oval 175">
                  <a:extLst>
                    <a:ext uri="{FF2B5EF4-FFF2-40B4-BE49-F238E27FC236}">
                      <a16:creationId xmlns:a16="http://schemas.microsoft.com/office/drawing/2014/main" id="{64AA64C7-1581-4CCE-8DDF-B3B72DF0829C}"/>
                    </a:ext>
                  </a:extLst>
                </p:cNvPr>
                <p:cNvSpPr/>
                <p:nvPr/>
              </p:nvSpPr>
              <p:spPr bwMode="auto">
                <a:xfrm>
                  <a:off x="3112870" y="3407561"/>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cxnSp>
              <p:nvCxnSpPr>
                <p:cNvPr id="242" name="Straight Connector 176">
                  <a:extLst>
                    <a:ext uri="{FF2B5EF4-FFF2-40B4-BE49-F238E27FC236}">
                      <a16:creationId xmlns:a16="http://schemas.microsoft.com/office/drawing/2014/main" id="{D0662DAB-0E96-4071-A96A-2A1A321FEB0B}"/>
                    </a:ext>
                  </a:extLst>
                </p:cNvPr>
                <p:cNvCxnSpPr>
                  <a:cxnSpLocks/>
                </p:cNvCxnSpPr>
                <p:nvPr/>
              </p:nvCxnSpPr>
              <p:spPr>
                <a:xfrm>
                  <a:off x="2688446" y="3619357"/>
                  <a:ext cx="424425" cy="0"/>
                </a:xfrm>
                <a:prstGeom prst="line">
                  <a:avLst/>
                </a:prstGeom>
                <a:noFill/>
                <a:ln w="12700" cap="flat" cmpd="sng" algn="ctr">
                  <a:solidFill>
                    <a:schemeClr val="tx2"/>
                  </a:solidFill>
                  <a:prstDash val="sysDot"/>
                  <a:miter lim="800000"/>
                  <a:headEnd type="none"/>
                  <a:tailEnd type="none"/>
                </a:ln>
                <a:effectLst/>
              </p:spPr>
            </p:cxnSp>
            <p:sp>
              <p:nvSpPr>
                <p:cNvPr id="243" name="Oval 177">
                  <a:extLst>
                    <a:ext uri="{FF2B5EF4-FFF2-40B4-BE49-F238E27FC236}">
                      <a16:creationId xmlns:a16="http://schemas.microsoft.com/office/drawing/2014/main" id="{426E59DA-98B9-40F2-8EEF-2ADBC6C71662}"/>
                    </a:ext>
                  </a:extLst>
                </p:cNvPr>
                <p:cNvSpPr/>
                <p:nvPr/>
              </p:nvSpPr>
              <p:spPr bwMode="auto">
                <a:xfrm>
                  <a:off x="2573581" y="3561085"/>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44" name="Oval 178">
                  <a:extLst>
                    <a:ext uri="{FF2B5EF4-FFF2-40B4-BE49-F238E27FC236}">
                      <a16:creationId xmlns:a16="http://schemas.microsoft.com/office/drawing/2014/main" id="{F0757AC4-223C-4950-A757-3A4AC96DC199}"/>
                    </a:ext>
                  </a:extLst>
                </p:cNvPr>
                <p:cNvSpPr/>
                <p:nvPr/>
              </p:nvSpPr>
              <p:spPr bwMode="auto">
                <a:xfrm>
                  <a:off x="3112870" y="3566370"/>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grpSp>
          <p:sp>
            <p:nvSpPr>
              <p:cNvPr id="235" name="TextBox 179">
                <a:extLst>
                  <a:ext uri="{FF2B5EF4-FFF2-40B4-BE49-F238E27FC236}">
                    <a16:creationId xmlns:a16="http://schemas.microsoft.com/office/drawing/2014/main" id="{E90C3946-0597-4AA2-A4B0-576FB3C64DF6}"/>
                  </a:ext>
                </a:extLst>
              </p:cNvPr>
              <p:cNvSpPr txBox="1"/>
              <p:nvPr/>
            </p:nvSpPr>
            <p:spPr>
              <a:xfrm>
                <a:off x="3250314" y="3575981"/>
                <a:ext cx="787395"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Key-value</a:t>
                </a:r>
              </a:p>
            </p:txBody>
          </p:sp>
        </p:grpSp>
        <p:grpSp>
          <p:nvGrpSpPr>
            <p:cNvPr id="223" name="Group 17">
              <a:extLst>
                <a:ext uri="{FF2B5EF4-FFF2-40B4-BE49-F238E27FC236}">
                  <a16:creationId xmlns:a16="http://schemas.microsoft.com/office/drawing/2014/main" id="{DD47AF6C-0617-423E-8B46-12167F74F75F}"/>
                </a:ext>
              </a:extLst>
            </p:cNvPr>
            <p:cNvGrpSpPr/>
            <p:nvPr/>
          </p:nvGrpSpPr>
          <p:grpSpPr>
            <a:xfrm>
              <a:off x="9108078" y="3386915"/>
              <a:ext cx="653697" cy="653362"/>
              <a:chOff x="8667216" y="3156797"/>
              <a:chExt cx="653697" cy="653362"/>
            </a:xfrm>
          </p:grpSpPr>
          <p:grpSp>
            <p:nvGrpSpPr>
              <p:cNvPr id="224" name="Group 103">
                <a:extLst>
                  <a:ext uri="{FF2B5EF4-FFF2-40B4-BE49-F238E27FC236}">
                    <a16:creationId xmlns:a16="http://schemas.microsoft.com/office/drawing/2014/main" id="{84351EC1-FB01-48B1-AA85-DE0FFD1E840F}"/>
                  </a:ext>
                </a:extLst>
              </p:cNvPr>
              <p:cNvGrpSpPr/>
              <p:nvPr/>
            </p:nvGrpSpPr>
            <p:grpSpPr>
              <a:xfrm>
                <a:off x="8667216" y="3156797"/>
                <a:ext cx="586303" cy="377163"/>
                <a:chOff x="7117181" y="5146654"/>
                <a:chExt cx="663064" cy="426544"/>
              </a:xfrm>
              <a:solidFill>
                <a:schemeClr val="tx2"/>
              </a:solidFill>
            </p:grpSpPr>
            <p:sp>
              <p:nvSpPr>
                <p:cNvPr id="226" name="Oval 104">
                  <a:extLst>
                    <a:ext uri="{FF2B5EF4-FFF2-40B4-BE49-F238E27FC236}">
                      <a16:creationId xmlns:a16="http://schemas.microsoft.com/office/drawing/2014/main" id="{973AA0D5-0D49-4332-AC80-2A7EF2E8BA5C}"/>
                    </a:ext>
                  </a:extLst>
                </p:cNvPr>
                <p:cNvSpPr/>
                <p:nvPr/>
              </p:nvSpPr>
              <p:spPr bwMode="auto">
                <a:xfrm rot="715722">
                  <a:off x="7117181" y="5146654"/>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27" name="Oval 106">
                  <a:extLst>
                    <a:ext uri="{FF2B5EF4-FFF2-40B4-BE49-F238E27FC236}">
                      <a16:creationId xmlns:a16="http://schemas.microsoft.com/office/drawing/2014/main" id="{4B4862FB-467F-4ECC-A036-32124BAB9F2B}"/>
                    </a:ext>
                  </a:extLst>
                </p:cNvPr>
                <p:cNvSpPr/>
                <p:nvPr/>
              </p:nvSpPr>
              <p:spPr bwMode="auto">
                <a:xfrm>
                  <a:off x="7476127" y="5224668"/>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28" name="Oval 108">
                  <a:extLst>
                    <a:ext uri="{FF2B5EF4-FFF2-40B4-BE49-F238E27FC236}">
                      <a16:creationId xmlns:a16="http://schemas.microsoft.com/office/drawing/2014/main" id="{0150C8AB-4091-47DC-847E-912AEE1D5111}"/>
                    </a:ext>
                  </a:extLst>
                </p:cNvPr>
                <p:cNvSpPr/>
                <p:nvPr/>
              </p:nvSpPr>
              <p:spPr bwMode="auto">
                <a:xfrm>
                  <a:off x="7296654" y="5448552"/>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229" name="Oval 117">
                  <a:extLst>
                    <a:ext uri="{FF2B5EF4-FFF2-40B4-BE49-F238E27FC236}">
                      <a16:creationId xmlns:a16="http://schemas.microsoft.com/office/drawing/2014/main" id="{5F2C6586-E203-4540-A563-CC9C67FBA083}"/>
                    </a:ext>
                  </a:extLst>
                </p:cNvPr>
                <p:cNvSpPr/>
                <p:nvPr/>
              </p:nvSpPr>
              <p:spPr bwMode="auto">
                <a:xfrm>
                  <a:off x="7655599" y="5448552"/>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cxnSp>
              <p:nvCxnSpPr>
                <p:cNvPr id="230" name="Straight Connector 118">
                  <a:extLst>
                    <a:ext uri="{FF2B5EF4-FFF2-40B4-BE49-F238E27FC236}">
                      <a16:creationId xmlns:a16="http://schemas.microsoft.com/office/drawing/2014/main" id="{1F23BE19-701F-4B19-B5AD-3890AB33E197}"/>
                    </a:ext>
                  </a:extLst>
                </p:cNvPr>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31" name="Straight Connector 130">
                  <a:extLst>
                    <a:ext uri="{FF2B5EF4-FFF2-40B4-BE49-F238E27FC236}">
                      <a16:creationId xmlns:a16="http://schemas.microsoft.com/office/drawing/2014/main" id="{BB57AB9A-93AC-45D1-B0B5-C8DE74811ED8}"/>
                    </a:ext>
                  </a:extLst>
                </p:cNvPr>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32" name="Straight Connector 145">
                  <a:extLst>
                    <a:ext uri="{FF2B5EF4-FFF2-40B4-BE49-F238E27FC236}">
                      <a16:creationId xmlns:a16="http://schemas.microsoft.com/office/drawing/2014/main" id="{C432D557-FBD1-4AC9-B482-0685EDC538B3}"/>
                    </a:ext>
                  </a:extLst>
                </p:cNvPr>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33" name="Straight Connector 146">
                  <a:extLst>
                    <a:ext uri="{FF2B5EF4-FFF2-40B4-BE49-F238E27FC236}">
                      <a16:creationId xmlns:a16="http://schemas.microsoft.com/office/drawing/2014/main" id="{A50EB772-2392-433C-AC98-F692F12D40EB}"/>
                    </a:ext>
                  </a:extLst>
                </p:cNvPr>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sp>
            <p:nvSpPr>
              <p:cNvPr id="225" name="TextBox 180">
                <a:extLst>
                  <a:ext uri="{FF2B5EF4-FFF2-40B4-BE49-F238E27FC236}">
                    <a16:creationId xmlns:a16="http://schemas.microsoft.com/office/drawing/2014/main" id="{64E7DF7D-A373-4169-9FA2-89A2E9847318}"/>
                  </a:ext>
                </a:extLst>
              </p:cNvPr>
              <p:cNvSpPr txBox="1"/>
              <p:nvPr/>
            </p:nvSpPr>
            <p:spPr>
              <a:xfrm>
                <a:off x="8761144" y="3556115"/>
                <a:ext cx="559769"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Graph</a:t>
                </a:r>
              </a:p>
            </p:txBody>
          </p:sp>
        </p:grpSp>
      </p:grpSp>
      <p:pic>
        <p:nvPicPr>
          <p:cNvPr id="267" name="Picture 126">
            <a:extLst>
              <a:ext uri="{FF2B5EF4-FFF2-40B4-BE49-F238E27FC236}">
                <a16:creationId xmlns:a16="http://schemas.microsoft.com/office/drawing/2014/main" id="{CDE826B6-F3C0-484D-8916-B2F5560DCB46}"/>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8" y="2705471"/>
            <a:ext cx="1101487" cy="431956"/>
          </a:xfrm>
          <a:prstGeom prst="rect">
            <a:avLst/>
          </a:prstGeom>
          <a:extLst>
            <a:ext uri="{909E8E84-426E-40DD-AFC4-6F175D3DCCD1}">
              <a14:hiddenFill xmlns:a14="http://schemas.microsoft.com/office/drawing/2010/main">
                <a:solidFill>
                  <a:srgbClr val="FFFFFF"/>
                </a:solidFill>
              </a14:hiddenFill>
            </a:ext>
          </a:extLst>
        </p:spPr>
      </p:pic>
      <p:pic>
        <p:nvPicPr>
          <p:cNvPr id="268" name="Graphic 127">
            <a:extLst>
              <a:ext uri="{FF2B5EF4-FFF2-40B4-BE49-F238E27FC236}">
                <a16:creationId xmlns:a16="http://schemas.microsoft.com/office/drawing/2014/main" id="{13074C87-3660-433C-8F16-6A56249F41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450" y="2730191"/>
            <a:ext cx="1120047" cy="396644"/>
          </a:xfrm>
          <a:prstGeom prst="rect">
            <a:avLst/>
          </a:prstGeom>
        </p:spPr>
      </p:pic>
      <p:sp>
        <p:nvSpPr>
          <p:cNvPr id="269" name="TextBox 128">
            <a:extLst>
              <a:ext uri="{FF2B5EF4-FFF2-40B4-BE49-F238E27FC236}">
                <a16:creationId xmlns:a16="http://schemas.microsoft.com/office/drawing/2014/main" id="{AF2CE964-D768-456D-8846-54D2B19BE3F7}"/>
              </a:ext>
            </a:extLst>
          </p:cNvPr>
          <p:cNvSpPr txBox="1"/>
          <p:nvPr/>
        </p:nvSpPr>
        <p:spPr>
          <a:xfrm>
            <a:off x="5628093" y="1774930"/>
            <a:ext cx="1352887" cy="307777"/>
          </a:xfrm>
          <a:prstGeom prst="rect">
            <a:avLst/>
          </a:prstGeom>
          <a:noFill/>
        </p:spPr>
        <p:txBody>
          <a:bodyPr wrap="square" rtlCol="0" anchor="ctr">
            <a:spAutoFit/>
          </a:bodyPr>
          <a:lstStyle/>
          <a:p>
            <a:pPr algn="ctr" defTabSz="914377">
              <a:defRPr/>
            </a:pPr>
            <a:r>
              <a:rPr lang="en-US" sz="1400" dirty="0">
                <a:solidFill>
                  <a:srgbClr val="0078D7"/>
                </a:solidFill>
                <a:latin typeface="Segoe UI Semilight" panose="020B0402040204020203" pitchFamily="34" charset="0"/>
                <a:cs typeface="Segoe UI Semilight" panose="020B0402040204020203" pitchFamily="34" charset="0"/>
              </a:rPr>
              <a:t>Core (SQL) API</a:t>
            </a:r>
          </a:p>
        </p:txBody>
      </p:sp>
      <p:pic>
        <p:nvPicPr>
          <p:cNvPr id="270" name="Graphic 131">
            <a:extLst>
              <a:ext uri="{FF2B5EF4-FFF2-40B4-BE49-F238E27FC236}">
                <a16:creationId xmlns:a16="http://schemas.microsoft.com/office/drawing/2014/main" id="{CE9F1068-8027-4E13-9CA7-3E722A4B634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30944" y="1766433"/>
            <a:ext cx="849161" cy="440631"/>
          </a:xfrm>
          <a:prstGeom prst="rect">
            <a:avLst/>
          </a:prstGeom>
        </p:spPr>
      </p:pic>
      <p:sp>
        <p:nvSpPr>
          <p:cNvPr id="107" name="Title 16">
            <a:extLst>
              <a:ext uri="{FF2B5EF4-FFF2-40B4-BE49-F238E27FC236}">
                <a16:creationId xmlns:a16="http://schemas.microsoft.com/office/drawing/2014/main" id="{7410A6EB-8640-41F6-8FB6-6AF2E1F88007}"/>
              </a:ext>
            </a:extLst>
          </p:cNvPr>
          <p:cNvSpPr>
            <a:spLocks noGrp="1"/>
          </p:cNvSpPr>
          <p:nvPr>
            <p:ph type="title"/>
          </p:nvPr>
        </p:nvSpPr>
        <p:spPr>
          <a:xfrm>
            <a:off x="588263" y="457200"/>
            <a:ext cx="11018520" cy="553998"/>
          </a:xfrm>
        </p:spPr>
        <p:txBody>
          <a:bodyPr/>
          <a:lstStyle/>
          <a:p>
            <a:r>
              <a:rPr lang="pl-PL" dirty="0" err="1"/>
              <a:t>Cosmos</a:t>
            </a:r>
            <a:r>
              <a:rPr lang="pl-PL" dirty="0"/>
              <a:t> DB</a:t>
            </a:r>
            <a:endParaRPr lang="en-US" dirty="0"/>
          </a:p>
        </p:txBody>
      </p:sp>
    </p:spTree>
    <p:extLst>
      <p:ext uri="{BB962C8B-B14F-4D97-AF65-F5344CB8AC3E}">
        <p14:creationId xmlns:p14="http://schemas.microsoft.com/office/powerpoint/2010/main" val="189779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a:t>Cosmos</a:t>
            </a:r>
            <a:r>
              <a:rPr lang="pl-PL" dirty="0"/>
              <a:t> DB - </a:t>
            </a:r>
            <a:r>
              <a:rPr lang="pl-PL" dirty="0" err="1"/>
              <a:t>tooling</a:t>
            </a:r>
            <a:endParaRPr lang="en-US" dirty="0"/>
          </a:p>
        </p:txBody>
      </p:sp>
      <p:sp>
        <p:nvSpPr>
          <p:cNvPr id="6" name="Text Placeholder 5"/>
          <p:cNvSpPr>
            <a:spLocks noGrp="1"/>
          </p:cNvSpPr>
          <p:nvPr>
            <p:ph type="body" sz="quarter" idx="10"/>
          </p:nvPr>
        </p:nvSpPr>
        <p:spPr>
          <a:xfrm>
            <a:off x="584200" y="1435497"/>
            <a:ext cx="11018520" cy="3447098"/>
          </a:xfrm>
        </p:spPr>
        <p:txBody>
          <a:bodyPr/>
          <a:lstStyle/>
          <a:p>
            <a:pPr marL="0" indent="0">
              <a:buNone/>
            </a:pPr>
            <a:r>
              <a:rPr lang="en-US" dirty="0">
                <a:hlinkClick r:id="rId3"/>
              </a:rPr>
              <a:t>Azure Cosmos Emulator</a:t>
            </a:r>
            <a:endParaRPr lang="en-US" dirty="0"/>
          </a:p>
          <a:p>
            <a:pPr lvl="1"/>
            <a:r>
              <a:rPr lang="en-US" sz="2800" dirty="0"/>
              <a:t>„supports identical functionality as Azure Cosmos DB”</a:t>
            </a:r>
          </a:p>
          <a:p>
            <a:pPr lvl="1"/>
            <a:r>
              <a:rPr lang="en-US" sz="2800" dirty="0"/>
              <a:t>Some obvious limitations are listed </a:t>
            </a:r>
            <a:r>
              <a:rPr lang="en-US" sz="2800" dirty="0">
                <a:hlinkClick r:id="rId4"/>
              </a:rPr>
              <a:t>here</a:t>
            </a:r>
            <a:r>
              <a:rPr lang="en-US" sz="2800" dirty="0"/>
              <a:t> </a:t>
            </a:r>
          </a:p>
          <a:p>
            <a:pPr lvl="1"/>
            <a:r>
              <a:rPr lang="en-US" sz="2800" dirty="0"/>
              <a:t>Docker for Windows version is available</a:t>
            </a:r>
          </a:p>
          <a:p>
            <a:pPr lvl="1"/>
            <a:r>
              <a:rPr lang="en-US" sz="2800" dirty="0"/>
              <a:t>Also uses </a:t>
            </a:r>
            <a:r>
              <a:rPr lang="en-US" sz="2800" dirty="0">
                <a:hlinkClick r:id="rId5"/>
              </a:rPr>
              <a:t>well-known credentials</a:t>
            </a:r>
            <a:endParaRPr lang="en-US" sz="2800" dirty="0"/>
          </a:p>
          <a:p>
            <a:pPr lvl="1"/>
            <a:r>
              <a:rPr lang="en-US" sz="2800" dirty="0"/>
              <a:t>Enabling endpoint for different APIs than SQL (ex. Mongo) requires launching from </a:t>
            </a:r>
            <a:r>
              <a:rPr lang="en-US" sz="2800" dirty="0" err="1"/>
              <a:t>cmd</a:t>
            </a:r>
            <a:r>
              <a:rPr lang="en-US" sz="2800" dirty="0"/>
              <a:t> with </a:t>
            </a:r>
            <a:r>
              <a:rPr lang="en-US" sz="2800" dirty="0">
                <a:hlinkClick r:id="rId6"/>
              </a:rPr>
              <a:t>proper flag</a:t>
            </a:r>
            <a:endParaRPr lang="en-US" sz="2800" dirty="0"/>
          </a:p>
        </p:txBody>
      </p:sp>
    </p:spTree>
    <p:extLst>
      <p:ext uri="{BB962C8B-B14F-4D97-AF65-F5344CB8AC3E}">
        <p14:creationId xmlns:p14="http://schemas.microsoft.com/office/powerpoint/2010/main" val="26708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94742" y="3631802"/>
            <a:ext cx="9144000" cy="307777"/>
          </a:xfrm>
        </p:spPr>
        <p:txBody>
          <a:bodyPr/>
          <a:lstStyle/>
          <a:p>
            <a:r>
              <a:rPr lang="pl-PL" dirty="0" err="1"/>
              <a:t>MongoDB</a:t>
            </a:r>
            <a:r>
              <a:rPr lang="pl-PL" dirty="0"/>
              <a:t> API</a:t>
            </a:r>
            <a:endParaRPr lang="en-US" dirty="0"/>
          </a:p>
        </p:txBody>
      </p:sp>
    </p:spTree>
    <p:extLst>
      <p:ext uri="{BB962C8B-B14F-4D97-AF65-F5344CB8AC3E}">
        <p14:creationId xmlns:p14="http://schemas.microsoft.com/office/powerpoint/2010/main" val="203913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3173D1-9DB4-4CBB-9A47-7FA19D199632}"/>
              </a:ext>
            </a:extLst>
          </p:cNvPr>
          <p:cNvSpPr>
            <a:spLocks noGrp="1"/>
          </p:cNvSpPr>
          <p:nvPr>
            <p:ph type="title"/>
          </p:nvPr>
        </p:nvSpPr>
        <p:spPr>
          <a:xfrm>
            <a:off x="586740" y="3152001"/>
            <a:ext cx="11018520" cy="553998"/>
          </a:xfrm>
        </p:spPr>
        <p:txBody>
          <a:bodyPr/>
          <a:lstStyle/>
          <a:p>
            <a:pPr algn="ctr"/>
            <a:r>
              <a:rPr lang="pl-PL" dirty="0" err="1"/>
              <a:t>Thank</a:t>
            </a:r>
            <a:r>
              <a:rPr lang="pl-PL" dirty="0"/>
              <a:t> </a:t>
            </a:r>
            <a:r>
              <a:rPr lang="pl-PL" dirty="0" err="1"/>
              <a:t>you</a:t>
            </a:r>
            <a:r>
              <a:rPr lang="pl-PL" dirty="0"/>
              <a:t> for the </a:t>
            </a:r>
            <a:r>
              <a:rPr lang="pl-PL" dirty="0" err="1"/>
              <a:t>attention</a:t>
            </a:r>
            <a:r>
              <a:rPr lang="pl-PL" dirty="0"/>
              <a:t>!</a:t>
            </a:r>
            <a:endParaRPr lang="en-US" dirty="0"/>
          </a:p>
        </p:txBody>
      </p:sp>
      <p:sp>
        <p:nvSpPr>
          <p:cNvPr id="5" name="Text Placeholder 4">
            <a:extLst>
              <a:ext uri="{FF2B5EF4-FFF2-40B4-BE49-F238E27FC236}">
                <a16:creationId xmlns:a16="http://schemas.microsoft.com/office/drawing/2014/main" id="{89E2CA3D-47A8-4E02-9F08-29AAC42FE567}"/>
              </a:ext>
            </a:extLst>
          </p:cNvPr>
          <p:cNvSpPr>
            <a:spLocks noGrp="1"/>
          </p:cNvSpPr>
          <p:nvPr>
            <p:ph type="body" sz="quarter" idx="10"/>
          </p:nvPr>
        </p:nvSpPr>
        <p:spPr>
          <a:xfrm>
            <a:off x="586740" y="3824532"/>
            <a:ext cx="11018520" cy="430887"/>
          </a:xfrm>
        </p:spPr>
        <p:txBody>
          <a:bodyPr/>
          <a:lstStyle/>
          <a:p>
            <a:pPr marL="0" indent="0" algn="ctr">
              <a:buNone/>
            </a:pPr>
            <a:r>
              <a:rPr lang="pl-PL" dirty="0"/>
              <a:t>Piotr.Ladonski@studentambassadors.com</a:t>
            </a:r>
            <a:endParaRPr lang="en-US" dirty="0"/>
          </a:p>
        </p:txBody>
      </p:sp>
    </p:spTree>
    <p:extLst>
      <p:ext uri="{BB962C8B-B14F-4D97-AF65-F5344CB8AC3E}">
        <p14:creationId xmlns:p14="http://schemas.microsoft.com/office/powerpoint/2010/main" val="375305445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32522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a:t>Agenda</a:t>
            </a:r>
            <a:endParaRPr lang="en-US" dirty="0"/>
          </a:p>
        </p:txBody>
      </p:sp>
      <p:sp>
        <p:nvSpPr>
          <p:cNvPr id="6" name="Text Placeholder 5"/>
          <p:cNvSpPr>
            <a:spLocks noGrp="1"/>
          </p:cNvSpPr>
          <p:nvPr>
            <p:ph type="body" sz="quarter" idx="10"/>
          </p:nvPr>
        </p:nvSpPr>
        <p:spPr>
          <a:xfrm>
            <a:off x="584200" y="1435497"/>
            <a:ext cx="11018520" cy="3828740"/>
          </a:xfrm>
        </p:spPr>
        <p:txBody>
          <a:bodyPr/>
          <a:lstStyle/>
          <a:p>
            <a:pPr marL="514350" indent="-514350">
              <a:buFont typeface="+mj-lt"/>
              <a:buAutoNum type="arabicPeriod"/>
            </a:pPr>
            <a:r>
              <a:rPr lang="pl-PL" dirty="0"/>
              <a:t>General </a:t>
            </a:r>
            <a:r>
              <a:rPr lang="pl-PL" dirty="0" err="1"/>
              <a:t>overview</a:t>
            </a:r>
            <a:endParaRPr lang="en-US" dirty="0"/>
          </a:p>
          <a:p>
            <a:pPr marL="514350" indent="-514350">
              <a:buFont typeface="+mj-lt"/>
              <a:buAutoNum type="arabicPeriod"/>
            </a:pPr>
            <a:r>
              <a:rPr lang="pl-PL" dirty="0"/>
              <a:t>SQL</a:t>
            </a:r>
          </a:p>
          <a:p>
            <a:pPr marL="514350" indent="-514350">
              <a:buFont typeface="+mj-lt"/>
              <a:buAutoNum type="arabicPeriod"/>
            </a:pPr>
            <a:r>
              <a:rPr lang="pl-PL" dirty="0"/>
              <a:t>Storage </a:t>
            </a:r>
            <a:r>
              <a:rPr lang="pl-PL" dirty="0" err="1"/>
              <a:t>account</a:t>
            </a:r>
            <a:r>
              <a:rPr lang="pl-PL" dirty="0"/>
              <a:t> (demo)</a:t>
            </a:r>
          </a:p>
          <a:p>
            <a:pPr marL="685800" lvl="1" indent="-457200">
              <a:buFont typeface="+mj-lt"/>
              <a:buAutoNum type="alphaLcParenR"/>
            </a:pPr>
            <a:r>
              <a:rPr lang="pl-PL" dirty="0" err="1"/>
              <a:t>Tooling</a:t>
            </a:r>
            <a:r>
              <a:rPr lang="pl-PL" dirty="0"/>
              <a:t> – </a:t>
            </a:r>
            <a:r>
              <a:rPr lang="pl-PL" dirty="0" err="1"/>
              <a:t>Azure</a:t>
            </a:r>
            <a:r>
              <a:rPr lang="pl-PL" dirty="0"/>
              <a:t> Storage Explorer &amp; Emulator</a:t>
            </a:r>
          </a:p>
          <a:p>
            <a:pPr marL="685800" lvl="1" indent="-457200">
              <a:buFont typeface="+mj-lt"/>
              <a:buAutoNum type="alphaLcParenR"/>
            </a:pPr>
            <a:r>
              <a:rPr lang="pl-PL" dirty="0" err="1"/>
              <a:t>Azure</a:t>
            </a:r>
            <a:r>
              <a:rPr lang="pl-PL" dirty="0"/>
              <a:t> </a:t>
            </a:r>
            <a:r>
              <a:rPr lang="pl-PL" dirty="0" err="1"/>
              <a:t>Tables</a:t>
            </a:r>
            <a:endParaRPr lang="pl-PL" dirty="0"/>
          </a:p>
          <a:p>
            <a:pPr marL="685800" lvl="1" indent="-457200">
              <a:buFont typeface="+mj-lt"/>
              <a:buAutoNum type="alphaLcParenR"/>
            </a:pPr>
            <a:r>
              <a:rPr lang="pl-PL" dirty="0" err="1"/>
              <a:t>Blobs</a:t>
            </a:r>
            <a:endParaRPr lang="pl-PL" dirty="0"/>
          </a:p>
          <a:p>
            <a:pPr marL="514350" indent="-514350">
              <a:buFont typeface="+mj-lt"/>
              <a:buAutoNum type="arabicPeriod"/>
            </a:pPr>
            <a:r>
              <a:rPr lang="pl-PL" dirty="0" err="1"/>
              <a:t>Cosmos</a:t>
            </a:r>
            <a:r>
              <a:rPr lang="pl-PL" dirty="0"/>
              <a:t> DB (demo)</a:t>
            </a:r>
          </a:p>
          <a:p>
            <a:pPr marL="685800" lvl="1" indent="-457200">
              <a:buFont typeface="+mj-lt"/>
              <a:buAutoNum type="alphaLcParenR"/>
            </a:pPr>
            <a:r>
              <a:rPr lang="pl-PL" dirty="0" err="1"/>
              <a:t>Tooling</a:t>
            </a:r>
            <a:r>
              <a:rPr lang="pl-PL" dirty="0"/>
              <a:t> – </a:t>
            </a:r>
            <a:r>
              <a:rPr lang="pl-PL" dirty="0" err="1"/>
              <a:t>Azure</a:t>
            </a:r>
            <a:r>
              <a:rPr lang="pl-PL" dirty="0"/>
              <a:t> </a:t>
            </a:r>
            <a:r>
              <a:rPr lang="pl-PL" dirty="0" err="1"/>
              <a:t>Cosmos</a:t>
            </a:r>
            <a:r>
              <a:rPr lang="pl-PL" dirty="0"/>
              <a:t> DB Emulator</a:t>
            </a:r>
          </a:p>
          <a:p>
            <a:pPr marL="685800" lvl="1" indent="-457200">
              <a:buFont typeface="+mj-lt"/>
              <a:buAutoNum type="alphaLcParenR"/>
            </a:pPr>
            <a:r>
              <a:rPr lang="pl-PL" dirty="0" err="1"/>
              <a:t>Mongo</a:t>
            </a:r>
            <a:r>
              <a:rPr lang="pl-PL" dirty="0"/>
              <a:t> DB API</a:t>
            </a:r>
            <a:endParaRPr lang="en-US" dirty="0"/>
          </a:p>
        </p:txBody>
      </p:sp>
    </p:spTree>
    <p:extLst>
      <p:ext uri="{BB962C8B-B14F-4D97-AF65-F5344CB8AC3E}">
        <p14:creationId xmlns:p14="http://schemas.microsoft.com/office/powerpoint/2010/main" val="381154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General </a:t>
            </a:r>
            <a:r>
              <a:rPr lang="pl-PL" dirty="0" err="1"/>
              <a:t>Overview</a:t>
            </a:r>
            <a:endParaRPr lang="en-US" dirty="0"/>
          </a:p>
        </p:txBody>
      </p:sp>
    </p:spTree>
    <p:extLst>
      <p:ext uri="{BB962C8B-B14F-4D97-AF65-F5344CB8AC3E}">
        <p14:creationId xmlns:p14="http://schemas.microsoft.com/office/powerpoint/2010/main" val="218209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a:t>Why</a:t>
            </a:r>
            <a:r>
              <a:rPr lang="pl-PL" dirty="0"/>
              <a:t> </a:t>
            </a:r>
            <a:r>
              <a:rPr lang="pl-PL" dirty="0" err="1"/>
              <a:t>cloud</a:t>
            </a:r>
            <a:r>
              <a:rPr lang="pl-PL" dirty="0"/>
              <a:t> </a:t>
            </a:r>
            <a:r>
              <a:rPr lang="pl-PL" dirty="0" err="1"/>
              <a:t>storage</a:t>
            </a:r>
            <a:r>
              <a:rPr lang="pl-PL" dirty="0"/>
              <a:t>?</a:t>
            </a:r>
            <a:endParaRPr lang="en-US" dirty="0"/>
          </a:p>
        </p:txBody>
      </p:sp>
      <p:sp>
        <p:nvSpPr>
          <p:cNvPr id="6" name="Text Placeholder 5"/>
          <p:cNvSpPr>
            <a:spLocks noGrp="1"/>
          </p:cNvSpPr>
          <p:nvPr>
            <p:ph type="body" sz="quarter" idx="10"/>
          </p:nvPr>
        </p:nvSpPr>
        <p:spPr>
          <a:xfrm>
            <a:off x="584200" y="1435497"/>
            <a:ext cx="5511800" cy="2412968"/>
          </a:xfrm>
        </p:spPr>
        <p:txBody>
          <a:bodyPr/>
          <a:lstStyle/>
          <a:p>
            <a:pPr marL="0" indent="0">
              <a:buNone/>
            </a:pPr>
            <a:r>
              <a:rPr lang="pl-PL" dirty="0" err="1"/>
              <a:t>Hackathon</a:t>
            </a:r>
            <a:r>
              <a:rPr lang="pl-PL" dirty="0"/>
              <a:t> </a:t>
            </a:r>
            <a:r>
              <a:rPr lang="pl-PL" dirty="0" err="1"/>
              <a:t>reasons</a:t>
            </a:r>
            <a:endParaRPr lang="en-US" dirty="0"/>
          </a:p>
          <a:p>
            <a:pPr lvl="1"/>
            <a:r>
              <a:rPr lang="pl-PL" sz="2800" dirty="0" err="1"/>
              <a:t>Quick</a:t>
            </a:r>
            <a:r>
              <a:rPr lang="pl-PL" sz="2800" dirty="0"/>
              <a:t> setup</a:t>
            </a:r>
          </a:p>
          <a:p>
            <a:pPr lvl="1"/>
            <a:r>
              <a:rPr lang="pl-PL" sz="2800" dirty="0" err="1"/>
              <a:t>Easy</a:t>
            </a:r>
            <a:r>
              <a:rPr lang="pl-PL" sz="2800" dirty="0"/>
              <a:t> </a:t>
            </a:r>
            <a:r>
              <a:rPr lang="pl-PL" sz="2800" dirty="0" err="1"/>
              <a:t>access</a:t>
            </a:r>
            <a:endParaRPr lang="pl-PL" sz="2800" dirty="0"/>
          </a:p>
          <a:p>
            <a:pPr lvl="1"/>
            <a:r>
              <a:rPr lang="pl-PL" sz="2800" dirty="0" err="1"/>
              <a:t>Multiple</a:t>
            </a:r>
            <a:r>
              <a:rPr lang="pl-PL" sz="2800" dirty="0"/>
              <a:t> </a:t>
            </a:r>
            <a:r>
              <a:rPr lang="pl-PL" sz="2800" dirty="0" err="1"/>
              <a:t>APIs</a:t>
            </a:r>
            <a:r>
              <a:rPr lang="pl-PL" sz="2800" dirty="0"/>
              <a:t> (SQL, </a:t>
            </a:r>
            <a:r>
              <a:rPr lang="pl-PL" sz="2800" dirty="0" err="1"/>
              <a:t>NoSQL</a:t>
            </a:r>
            <a:r>
              <a:rPr lang="pl-PL" sz="2800" dirty="0"/>
              <a:t>, </a:t>
            </a:r>
            <a:r>
              <a:rPr lang="pl-PL" sz="2800" dirty="0" err="1"/>
              <a:t>blobs</a:t>
            </a:r>
            <a:r>
              <a:rPr lang="pl-PL" sz="2800" dirty="0"/>
              <a:t> etc.)</a:t>
            </a:r>
            <a:endParaRPr lang="en-US" sz="2800" dirty="0"/>
          </a:p>
        </p:txBody>
      </p:sp>
      <p:sp>
        <p:nvSpPr>
          <p:cNvPr id="4" name="Text Placeholder 5">
            <a:extLst>
              <a:ext uri="{FF2B5EF4-FFF2-40B4-BE49-F238E27FC236}">
                <a16:creationId xmlns:a16="http://schemas.microsoft.com/office/drawing/2014/main" id="{7DAB479E-73BD-44A4-B417-72C2BED27ED0}"/>
              </a:ext>
            </a:extLst>
          </p:cNvPr>
          <p:cNvSpPr txBox="1">
            <a:spLocks/>
          </p:cNvSpPr>
          <p:nvPr/>
        </p:nvSpPr>
        <p:spPr>
          <a:xfrm>
            <a:off x="6096000" y="1435497"/>
            <a:ext cx="5511800" cy="344709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l-PL" dirty="0"/>
              <a:t>General </a:t>
            </a:r>
            <a:r>
              <a:rPr lang="pl-PL" dirty="0" err="1"/>
              <a:t>reasons</a:t>
            </a:r>
            <a:endParaRPr lang="en-US" dirty="0"/>
          </a:p>
          <a:p>
            <a:pPr lvl="1"/>
            <a:r>
              <a:rPr lang="pl-PL" sz="2800" dirty="0" err="1"/>
              <a:t>All</a:t>
            </a:r>
            <a:r>
              <a:rPr lang="pl-PL" sz="2800" dirty="0"/>
              <a:t> </a:t>
            </a:r>
            <a:r>
              <a:rPr lang="pl-PL" sz="2800" dirty="0" err="1"/>
              <a:t>hackathon</a:t>
            </a:r>
            <a:r>
              <a:rPr lang="pl-PL" sz="2800" dirty="0"/>
              <a:t> </a:t>
            </a:r>
            <a:r>
              <a:rPr lang="pl-PL" sz="2800" dirty="0" err="1"/>
              <a:t>reasons</a:t>
            </a:r>
            <a:endParaRPr lang="pl-PL" sz="2800" dirty="0"/>
          </a:p>
          <a:p>
            <a:pPr lvl="1"/>
            <a:r>
              <a:rPr lang="pl-PL" sz="2800" dirty="0"/>
              <a:t>High </a:t>
            </a:r>
            <a:r>
              <a:rPr lang="pl-PL" sz="2800" dirty="0" err="1"/>
              <a:t>availability</a:t>
            </a:r>
            <a:endParaRPr lang="pl-PL" sz="2800" dirty="0"/>
          </a:p>
          <a:p>
            <a:pPr lvl="1"/>
            <a:r>
              <a:rPr lang="pl-PL" sz="2800" dirty="0"/>
              <a:t>Auto backup &amp; </a:t>
            </a:r>
            <a:r>
              <a:rPr lang="pl-PL" sz="2800" dirty="0" err="1"/>
              <a:t>recovery</a:t>
            </a:r>
            <a:endParaRPr lang="pl-PL" sz="2800" dirty="0"/>
          </a:p>
          <a:p>
            <a:pPr lvl="1"/>
            <a:r>
              <a:rPr lang="pl-PL" sz="2800" dirty="0" err="1"/>
              <a:t>Easily</a:t>
            </a:r>
            <a:r>
              <a:rPr lang="pl-PL" sz="2800" dirty="0"/>
              <a:t> </a:t>
            </a:r>
            <a:r>
              <a:rPr lang="pl-PL" sz="2800" dirty="0" err="1"/>
              <a:t>scalable</a:t>
            </a:r>
            <a:endParaRPr lang="pl-PL" sz="2800" dirty="0"/>
          </a:p>
          <a:p>
            <a:pPr lvl="1"/>
            <a:r>
              <a:rPr lang="pl-PL" sz="2800" dirty="0" err="1"/>
              <a:t>Secured</a:t>
            </a:r>
            <a:r>
              <a:rPr lang="pl-PL" sz="2800" dirty="0"/>
              <a:t> &amp; </a:t>
            </a:r>
            <a:r>
              <a:rPr lang="pl-PL" sz="2800" dirty="0" err="1"/>
              <a:t>updated</a:t>
            </a:r>
            <a:r>
              <a:rPr lang="pl-PL" sz="2800" dirty="0"/>
              <a:t> by Microsoft</a:t>
            </a:r>
            <a:endParaRPr lang="en-US" sz="2800" dirty="0"/>
          </a:p>
        </p:txBody>
      </p:sp>
    </p:spTree>
    <p:extLst>
      <p:ext uri="{BB962C8B-B14F-4D97-AF65-F5344CB8AC3E}">
        <p14:creationId xmlns:p14="http://schemas.microsoft.com/office/powerpoint/2010/main" val="16234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a:t>Azure</a:t>
            </a:r>
            <a:r>
              <a:rPr lang="pl-PL" dirty="0"/>
              <a:t> </a:t>
            </a:r>
            <a:r>
              <a:rPr lang="pl-PL" dirty="0" err="1"/>
              <a:t>storage</a:t>
            </a:r>
            <a:r>
              <a:rPr lang="pl-PL" dirty="0"/>
              <a:t> </a:t>
            </a:r>
            <a:r>
              <a:rPr lang="pl-PL" dirty="0" err="1"/>
              <a:t>options</a:t>
            </a:r>
            <a:endParaRPr lang="en-US" dirty="0"/>
          </a:p>
        </p:txBody>
      </p:sp>
      <p:sp>
        <p:nvSpPr>
          <p:cNvPr id="6" name="Text Placeholder 5"/>
          <p:cNvSpPr>
            <a:spLocks noGrp="1"/>
          </p:cNvSpPr>
          <p:nvPr>
            <p:ph type="body" sz="quarter" idx="10"/>
          </p:nvPr>
        </p:nvSpPr>
        <p:spPr>
          <a:xfrm>
            <a:off x="584200" y="1435497"/>
            <a:ext cx="11018520" cy="5084469"/>
          </a:xfrm>
        </p:spPr>
        <p:txBody>
          <a:bodyPr/>
          <a:lstStyle/>
          <a:p>
            <a:r>
              <a:rPr lang="pl-PL" dirty="0"/>
              <a:t>SQL</a:t>
            </a:r>
          </a:p>
          <a:p>
            <a:pPr lvl="1"/>
            <a:r>
              <a:rPr lang="pl-PL" dirty="0" err="1"/>
              <a:t>Azure</a:t>
            </a:r>
            <a:r>
              <a:rPr lang="pl-PL" dirty="0"/>
              <a:t> SQL Database</a:t>
            </a:r>
          </a:p>
          <a:p>
            <a:pPr lvl="1"/>
            <a:r>
              <a:rPr lang="pl-PL" dirty="0" err="1"/>
              <a:t>Azure</a:t>
            </a:r>
            <a:r>
              <a:rPr lang="pl-PL" dirty="0"/>
              <a:t> Database for </a:t>
            </a:r>
            <a:r>
              <a:rPr lang="pl-PL" dirty="0" err="1"/>
              <a:t>MariaDB</a:t>
            </a:r>
            <a:r>
              <a:rPr lang="pl-PL" dirty="0"/>
              <a:t>/MySQL/</a:t>
            </a:r>
            <a:r>
              <a:rPr lang="pl-PL" dirty="0" err="1"/>
              <a:t>PostgresSQL</a:t>
            </a:r>
            <a:endParaRPr lang="pl-PL" dirty="0"/>
          </a:p>
          <a:p>
            <a:pPr lvl="1"/>
            <a:r>
              <a:rPr lang="pl-PL" dirty="0" err="1"/>
              <a:t>Cosmos</a:t>
            </a:r>
            <a:r>
              <a:rPr lang="pl-PL" dirty="0"/>
              <a:t> DB (SQL)</a:t>
            </a:r>
          </a:p>
          <a:p>
            <a:r>
              <a:rPr lang="pl-PL" dirty="0" err="1"/>
              <a:t>NoSQL</a:t>
            </a:r>
            <a:endParaRPr lang="pl-PL" dirty="0"/>
          </a:p>
          <a:p>
            <a:pPr lvl="1"/>
            <a:r>
              <a:rPr lang="pl-PL" dirty="0" err="1"/>
              <a:t>Azure</a:t>
            </a:r>
            <a:r>
              <a:rPr lang="pl-PL" dirty="0"/>
              <a:t> Cache for </a:t>
            </a:r>
            <a:r>
              <a:rPr lang="pl-PL" dirty="0" err="1"/>
              <a:t>Redis</a:t>
            </a:r>
            <a:endParaRPr lang="pl-PL" dirty="0"/>
          </a:p>
          <a:p>
            <a:pPr lvl="1"/>
            <a:r>
              <a:rPr lang="pl-PL" dirty="0" err="1"/>
              <a:t>Cosmos</a:t>
            </a:r>
            <a:r>
              <a:rPr lang="pl-PL" dirty="0"/>
              <a:t> DB (</a:t>
            </a:r>
            <a:r>
              <a:rPr lang="pl-PL" dirty="0" err="1"/>
              <a:t>MongoDB</a:t>
            </a:r>
            <a:r>
              <a:rPr lang="pl-PL" dirty="0"/>
              <a:t>, </a:t>
            </a:r>
            <a:r>
              <a:rPr lang="pl-PL" dirty="0" err="1"/>
              <a:t>Cassandra</a:t>
            </a:r>
            <a:r>
              <a:rPr lang="pl-PL" dirty="0"/>
              <a:t>)</a:t>
            </a:r>
          </a:p>
          <a:p>
            <a:r>
              <a:rPr lang="pl-PL" dirty="0" err="1"/>
              <a:t>Other</a:t>
            </a:r>
            <a:endParaRPr lang="pl-PL" dirty="0"/>
          </a:p>
          <a:p>
            <a:pPr lvl="1"/>
            <a:r>
              <a:rPr lang="pl-PL" dirty="0" err="1"/>
              <a:t>Cosmos</a:t>
            </a:r>
            <a:r>
              <a:rPr lang="pl-PL" dirty="0"/>
              <a:t> DB (</a:t>
            </a:r>
            <a:r>
              <a:rPr lang="pl-PL" dirty="0" err="1"/>
              <a:t>Azure</a:t>
            </a:r>
            <a:r>
              <a:rPr lang="pl-PL" dirty="0"/>
              <a:t> </a:t>
            </a:r>
            <a:r>
              <a:rPr lang="pl-PL" dirty="0" err="1"/>
              <a:t>Table</a:t>
            </a:r>
            <a:r>
              <a:rPr lang="pl-PL" dirty="0"/>
              <a:t>, </a:t>
            </a:r>
            <a:r>
              <a:rPr lang="pl-PL" dirty="0" err="1"/>
              <a:t>Gremlin</a:t>
            </a:r>
            <a:r>
              <a:rPr lang="pl-PL" dirty="0"/>
              <a:t>)</a:t>
            </a:r>
          </a:p>
          <a:p>
            <a:pPr lvl="1"/>
            <a:r>
              <a:rPr lang="pl-PL" dirty="0" err="1"/>
              <a:t>Azure</a:t>
            </a:r>
            <a:r>
              <a:rPr lang="pl-PL" dirty="0"/>
              <a:t> Data Lake Storage</a:t>
            </a:r>
          </a:p>
          <a:p>
            <a:pPr marL="0" indent="0">
              <a:buNone/>
            </a:pPr>
            <a:r>
              <a:rPr lang="pl-PL" dirty="0"/>
              <a:t>And </a:t>
            </a:r>
            <a:r>
              <a:rPr lang="pl-PL" dirty="0" err="1"/>
              <a:t>more</a:t>
            </a:r>
            <a:endParaRPr lang="pl-PL" dirty="0"/>
          </a:p>
          <a:p>
            <a:endParaRPr lang="pl-PL" dirty="0"/>
          </a:p>
        </p:txBody>
      </p:sp>
      <p:pic>
        <p:nvPicPr>
          <p:cNvPr id="4" name="Obraz 5">
            <a:extLst>
              <a:ext uri="{FF2B5EF4-FFF2-40B4-BE49-F238E27FC236}">
                <a16:creationId xmlns:a16="http://schemas.microsoft.com/office/drawing/2014/main" id="{3814B9CD-D2CB-49D7-95F5-2FC00D578804}"/>
              </a:ext>
            </a:extLst>
          </p:cNvPr>
          <p:cNvPicPr>
            <a:picLocks noChangeAspect="1"/>
          </p:cNvPicPr>
          <p:nvPr/>
        </p:nvPicPr>
        <p:blipFill rotWithShape="1">
          <a:blip r:embed="rId3"/>
          <a:srcRect l="15536" r="12755"/>
          <a:stretch/>
        </p:blipFill>
        <p:spPr>
          <a:xfrm>
            <a:off x="8390269" y="3924119"/>
            <a:ext cx="1955998" cy="1642147"/>
          </a:xfrm>
          <a:prstGeom prst="rect">
            <a:avLst/>
          </a:prstGeom>
        </p:spPr>
      </p:pic>
      <p:pic>
        <p:nvPicPr>
          <p:cNvPr id="5" name="Obraz 7">
            <a:extLst>
              <a:ext uri="{FF2B5EF4-FFF2-40B4-BE49-F238E27FC236}">
                <a16:creationId xmlns:a16="http://schemas.microsoft.com/office/drawing/2014/main" id="{3CF37448-E3BE-4B3D-AD46-C87A56707B3A}"/>
              </a:ext>
            </a:extLst>
          </p:cNvPr>
          <p:cNvPicPr>
            <a:picLocks noChangeAspect="1"/>
          </p:cNvPicPr>
          <p:nvPr/>
        </p:nvPicPr>
        <p:blipFill>
          <a:blip r:embed="rId4"/>
          <a:stretch>
            <a:fillRect/>
          </a:stretch>
        </p:blipFill>
        <p:spPr>
          <a:xfrm>
            <a:off x="8390269" y="1543822"/>
            <a:ext cx="1955998" cy="1955998"/>
          </a:xfrm>
          <a:prstGeom prst="rect">
            <a:avLst/>
          </a:prstGeom>
        </p:spPr>
      </p:pic>
    </p:spTree>
    <p:extLst>
      <p:ext uri="{BB962C8B-B14F-4D97-AF65-F5344CB8AC3E}">
        <p14:creationId xmlns:p14="http://schemas.microsoft.com/office/powerpoint/2010/main" val="217557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Azure</a:t>
            </a:r>
            <a:r>
              <a:rPr lang="pl-PL" dirty="0"/>
              <a:t> Storage </a:t>
            </a:r>
            <a:r>
              <a:rPr lang="pl-PL" dirty="0" err="1"/>
              <a:t>Account</a:t>
            </a:r>
            <a:endParaRPr lang="en-US" dirty="0"/>
          </a:p>
        </p:txBody>
      </p:sp>
    </p:spTree>
    <p:extLst>
      <p:ext uri="{BB962C8B-B14F-4D97-AF65-F5344CB8AC3E}">
        <p14:creationId xmlns:p14="http://schemas.microsoft.com/office/powerpoint/2010/main" val="273322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60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5">
            <a:extLst>
              <a:ext uri="{FF2B5EF4-FFF2-40B4-BE49-F238E27FC236}">
                <a16:creationId xmlns:a16="http://schemas.microsoft.com/office/drawing/2014/main" id="{29A93B61-F3EB-4BD7-8A15-031724CD3DC8}"/>
              </a:ext>
            </a:extLst>
          </p:cNvPr>
          <p:cNvPicPr>
            <a:picLocks noChangeAspect="1"/>
          </p:cNvPicPr>
          <p:nvPr/>
        </p:nvPicPr>
        <p:blipFill rotWithShape="1">
          <a:blip r:embed="rId3"/>
          <a:srcRect l="7174" t="23423" r="7826" b="8881"/>
          <a:stretch/>
        </p:blipFill>
        <p:spPr>
          <a:xfrm>
            <a:off x="744470" y="602237"/>
            <a:ext cx="10703059" cy="4799496"/>
          </a:xfrm>
          <a:prstGeom prst="rect">
            <a:avLst/>
          </a:prstGeom>
        </p:spPr>
      </p:pic>
      <p:sp>
        <p:nvSpPr>
          <p:cNvPr id="13" name="Prostokąt 1">
            <a:extLst>
              <a:ext uri="{FF2B5EF4-FFF2-40B4-BE49-F238E27FC236}">
                <a16:creationId xmlns:a16="http://schemas.microsoft.com/office/drawing/2014/main" id="{AC05A5CB-C3CC-4531-9F18-251376DC9BD8}"/>
              </a:ext>
            </a:extLst>
          </p:cNvPr>
          <p:cNvSpPr/>
          <p:nvPr/>
        </p:nvSpPr>
        <p:spPr>
          <a:xfrm>
            <a:off x="2861733" y="602237"/>
            <a:ext cx="8758951" cy="498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6">
            <a:extLst>
              <a:ext uri="{FF2B5EF4-FFF2-40B4-BE49-F238E27FC236}">
                <a16:creationId xmlns:a16="http://schemas.microsoft.com/office/drawing/2014/main" id="{7D0275CC-0D31-492E-A4BF-9BC3EDAF6937}"/>
              </a:ext>
            </a:extLst>
          </p:cNvPr>
          <p:cNvSpPr/>
          <p:nvPr/>
        </p:nvSpPr>
        <p:spPr>
          <a:xfrm>
            <a:off x="571315" y="4368800"/>
            <a:ext cx="11049369"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61772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Learn_SA_Template_07.2020_Final.pptx  -  Read-Only" id="{DE9CFB32-2BC3-426A-8246-33197A6A8388}" vid="{B210E753-6021-4AB4-AEA1-6942F5A8E150}"/>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Learn_SA_Template_07.2020_Final.pptx  -  Read-Only" id="{DE9CFB32-2BC3-426A-8246-33197A6A8388}" vid="{9A04FAC6-C74D-4017-B4C4-E83D19FC447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emplate>MSA_template</Template>
  <TotalTime>502</TotalTime>
  <Words>2235</Words>
  <Application>Microsoft Office PowerPoint</Application>
  <PresentationFormat>Widescreen</PresentationFormat>
  <Paragraphs>182</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Storing Data with Azure</vt:lpstr>
      <vt:lpstr>Agenda</vt:lpstr>
      <vt:lpstr>General Overview</vt:lpstr>
      <vt:lpstr>Why cloud storage?</vt:lpstr>
      <vt:lpstr>Azure storage options</vt:lpstr>
      <vt:lpstr>Azure Storage Account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Storage Account – tooling</vt:lpstr>
      <vt:lpstr>Azure Storage Account – tooling</vt:lpstr>
      <vt:lpstr>Demo</vt:lpstr>
      <vt:lpstr>Demo</vt:lpstr>
      <vt:lpstr>Cosmos DB</vt:lpstr>
      <vt:lpstr>Cosmos DB</vt:lpstr>
      <vt:lpstr>Cosmos DB - tooling</vt:lpstr>
      <vt:lpstr>Demo</vt:lpstr>
      <vt:lpstr>Thank you for the attention!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MSP Program</dc:subject>
  <dc:creator>Piotr Ladonski</dc:creator>
  <cp:keywords/>
  <dc:description/>
  <cp:lastModifiedBy>Piotr Ladonski</cp:lastModifiedBy>
  <cp:revision>8</cp:revision>
  <dcterms:created xsi:type="dcterms:W3CDTF">2020-12-01T16:31:19Z</dcterms:created>
  <dcterms:modified xsi:type="dcterms:W3CDTF">2020-12-02T01:00:06Z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