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CA041C3-FC47-4989-B2B5-72BF3AB71F97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CA041C3-FC47-4989-B2B5-72BF3AB71F97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Language Translator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78112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N" dirty="0" smtClean="0"/>
              <a:t>Vora Dhyey S.</a:t>
            </a:r>
          </a:p>
          <a:p>
            <a:r>
              <a:rPr lang="en-IN" dirty="0" smtClean="0"/>
              <a:t>Roll no:-IT-126</a:t>
            </a:r>
          </a:p>
          <a:p>
            <a:r>
              <a:rPr lang="en-IN" dirty="0" smtClean="0"/>
              <a:t>Student ID:-17ITUOS078</a:t>
            </a:r>
          </a:p>
          <a:p>
            <a:endParaRPr lang="en-IN" dirty="0"/>
          </a:p>
          <a:p>
            <a:r>
              <a:rPr lang="en-IN" dirty="0" smtClean="0"/>
              <a:t>Vora Pranjal G.</a:t>
            </a:r>
          </a:p>
          <a:p>
            <a:r>
              <a:rPr lang="en-IN" dirty="0" smtClean="0"/>
              <a:t>Roll no:-IT-127</a:t>
            </a:r>
          </a:p>
          <a:p>
            <a:r>
              <a:rPr lang="en-IN" smtClean="0"/>
              <a:t>Student ID</a:t>
            </a:r>
            <a:r>
              <a:rPr lang="en-IN" dirty="0" smtClean="0"/>
              <a:t>:-17ITUOS087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17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6347048" cy="11430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Feature of </a:t>
            </a:r>
            <a:r>
              <a:rPr lang="en-IN" sz="4000" dirty="0" err="1" smtClean="0"/>
              <a:t>AreaVolume</a:t>
            </a:r>
            <a:r>
              <a:rPr lang="en-IN" sz="4000" dirty="0" smtClean="0"/>
              <a:t> Code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00" y="1340768"/>
            <a:ext cx="8928992" cy="5184576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This code is used to get the area and volume of the shapes like </a:t>
            </a:r>
            <a:r>
              <a:rPr lang="en-IN" sz="2800" dirty="0" err="1" smtClean="0"/>
              <a:t>Square,Cirle,Sphere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User can pass appropriate parameters to find area and volume of these shapes in two different data </a:t>
            </a:r>
            <a:r>
              <a:rPr lang="en-IN" sz="2800" dirty="0" smtClean="0"/>
              <a:t>types</a:t>
            </a:r>
            <a:r>
              <a:rPr lang="en-IN" sz="2800" dirty="0"/>
              <a:t> </a:t>
            </a:r>
            <a:r>
              <a:rPr lang="en-IN" sz="2800" dirty="0" smtClean="0"/>
              <a:t>say </a:t>
            </a:r>
            <a:r>
              <a:rPr lang="en-IN" sz="2800" smtClean="0"/>
              <a:t>Integer and Float</a:t>
            </a:r>
            <a:r>
              <a:rPr lang="en-IN" sz="2800" dirty="0" smtClean="0"/>
              <a:t>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3702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4824536" cy="452408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AreaVolume.l (</a:t>
            </a:r>
            <a:r>
              <a:rPr lang="en-IN" sz="3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Lex</a:t>
            </a:r>
            <a:r>
              <a:rPr lang="en-IN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IN" sz="3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FIle</a:t>
            </a:r>
            <a:r>
              <a:rPr lang="en-IN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)</a:t>
            </a:r>
            <a:endParaRPr lang="en-IN" sz="3200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44" y="764704"/>
            <a:ext cx="9001000" cy="5904656"/>
          </a:xfrm>
        </p:spPr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en-IN" sz="2000" dirty="0"/>
              <a:t>%{</a:t>
            </a:r>
          </a:p>
          <a:p>
            <a:pPr marL="36576" indent="0">
              <a:buNone/>
            </a:pPr>
            <a:r>
              <a:rPr lang="en-IN" sz="2000" dirty="0"/>
              <a:t>#include&lt;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pPr marL="36576" indent="0">
              <a:buNone/>
            </a:pPr>
            <a:r>
              <a:rPr lang="en-IN" sz="2000" dirty="0"/>
              <a:t>#include "</a:t>
            </a:r>
            <a:r>
              <a:rPr lang="en-IN" sz="2000" dirty="0" err="1"/>
              <a:t>y.tab.h</a:t>
            </a:r>
            <a:r>
              <a:rPr lang="en-IN" sz="2000" dirty="0"/>
              <a:t>"</a:t>
            </a:r>
          </a:p>
          <a:p>
            <a:pPr marL="36576" indent="0">
              <a:buNone/>
            </a:pPr>
            <a:r>
              <a:rPr lang="en-IN" sz="2000" dirty="0"/>
              <a:t>%}</a:t>
            </a:r>
          </a:p>
          <a:p>
            <a:pPr marL="36576" indent="0">
              <a:buNone/>
            </a:pPr>
            <a:endParaRPr lang="en-IN" sz="2000" dirty="0"/>
          </a:p>
          <a:p>
            <a:pPr marL="36576" indent="0">
              <a:buNone/>
            </a:pPr>
            <a:r>
              <a:rPr lang="en-IN" sz="2000" dirty="0"/>
              <a:t>%%</a:t>
            </a:r>
          </a:p>
          <a:p>
            <a:pPr marL="36576" indent="0">
              <a:buNone/>
            </a:pPr>
            <a:r>
              <a:rPr lang="en-IN" sz="2000" dirty="0"/>
              <a:t>[0-9]+  {</a:t>
            </a:r>
          </a:p>
          <a:p>
            <a:pPr marL="36576" indent="0">
              <a:buNone/>
            </a:pPr>
            <a:r>
              <a:rPr lang="en-IN" sz="2000" dirty="0"/>
              <a:t>		</a:t>
            </a:r>
            <a:r>
              <a:rPr lang="en-IN" sz="2000" dirty="0" err="1"/>
              <a:t>yylval.integer</a:t>
            </a:r>
            <a:r>
              <a:rPr lang="en-IN" sz="2000" dirty="0"/>
              <a:t>=</a:t>
            </a:r>
            <a:r>
              <a:rPr lang="en-IN" sz="2000" dirty="0" err="1"/>
              <a:t>atoi</a:t>
            </a:r>
            <a:r>
              <a:rPr lang="en-IN" sz="2000" dirty="0"/>
              <a:t>(</a:t>
            </a:r>
            <a:r>
              <a:rPr lang="en-IN" sz="2000" dirty="0" err="1"/>
              <a:t>yytext</a:t>
            </a:r>
            <a:r>
              <a:rPr lang="en-IN" sz="2000" dirty="0"/>
              <a:t>);</a:t>
            </a:r>
          </a:p>
          <a:p>
            <a:pPr marL="36576" indent="0">
              <a:buNone/>
            </a:pPr>
            <a:r>
              <a:rPr lang="en-IN" sz="2000" dirty="0"/>
              <a:t>		return NUMBER;</a:t>
            </a:r>
          </a:p>
          <a:p>
            <a:pPr marL="36576" indent="0">
              <a:buNone/>
            </a:pPr>
            <a:r>
              <a:rPr lang="en-IN" sz="2000" dirty="0"/>
              <a:t>		}</a:t>
            </a:r>
          </a:p>
          <a:p>
            <a:pPr marL="36576" indent="0">
              <a:buNone/>
            </a:pPr>
            <a:r>
              <a:rPr lang="en-IN" sz="2000" dirty="0"/>
              <a:t>[0-9]*\.[0-9]+ {</a:t>
            </a:r>
          </a:p>
          <a:p>
            <a:pPr marL="36576" indent="0">
              <a:buNone/>
            </a:pPr>
            <a:r>
              <a:rPr lang="en-IN" sz="2000" dirty="0"/>
              <a:t>		</a:t>
            </a:r>
            <a:r>
              <a:rPr lang="en-IN" sz="2000" dirty="0" err="1"/>
              <a:t>yylval.real</a:t>
            </a:r>
            <a:r>
              <a:rPr lang="en-IN" sz="2000" dirty="0"/>
              <a:t>=(float)</a:t>
            </a:r>
            <a:r>
              <a:rPr lang="en-IN" sz="2000" dirty="0" err="1"/>
              <a:t>atof</a:t>
            </a:r>
            <a:r>
              <a:rPr lang="en-IN" sz="2000" dirty="0"/>
              <a:t>(</a:t>
            </a:r>
            <a:r>
              <a:rPr lang="en-IN" sz="2000" dirty="0" err="1"/>
              <a:t>yytext</a:t>
            </a:r>
            <a:r>
              <a:rPr lang="en-IN" sz="2000" dirty="0"/>
              <a:t>); </a:t>
            </a:r>
          </a:p>
          <a:p>
            <a:pPr marL="36576" indent="0">
              <a:buNone/>
            </a:pPr>
            <a:r>
              <a:rPr lang="en-IN" sz="2000" dirty="0"/>
              <a:t>		return FLOAT;</a:t>
            </a:r>
          </a:p>
          <a:p>
            <a:pPr marL="36576" indent="0">
              <a:buNone/>
            </a:pPr>
            <a:r>
              <a:rPr lang="en-IN" sz="2000" dirty="0"/>
              <a:t>		}</a:t>
            </a:r>
          </a:p>
          <a:p>
            <a:pPr marL="36576" indent="0">
              <a:buNone/>
            </a:pPr>
            <a:r>
              <a:rPr lang="en-IN" sz="2000" dirty="0"/>
              <a:t>find   {return find;}</a:t>
            </a:r>
          </a:p>
          <a:p>
            <a:pPr marL="36576" indent="0">
              <a:buNone/>
            </a:pPr>
            <a:r>
              <a:rPr lang="en-IN" sz="2000" dirty="0"/>
              <a:t>of   {return of;}</a:t>
            </a:r>
          </a:p>
          <a:p>
            <a:pPr marL="36576" indent="0">
              <a:buNone/>
            </a:pPr>
            <a:r>
              <a:rPr lang="en-IN" sz="2000" dirty="0"/>
              <a:t>area		{return area;}</a:t>
            </a:r>
          </a:p>
          <a:p>
            <a:pPr marL="36576" indent="0">
              <a:buNone/>
            </a:pPr>
            <a:r>
              <a:rPr lang="en-IN" sz="2000" dirty="0"/>
              <a:t>circle		{return circle;}</a:t>
            </a:r>
          </a:p>
          <a:p>
            <a:pPr marL="36576" indent="0">
              <a:buNone/>
            </a:pPr>
            <a:r>
              <a:rPr lang="en-IN" sz="2000" dirty="0"/>
              <a:t>square	{return square;}</a:t>
            </a:r>
          </a:p>
          <a:p>
            <a:pPr marL="36576" indent="0">
              <a:buNone/>
            </a:pPr>
            <a:r>
              <a:rPr lang="en-IN" sz="2000" dirty="0"/>
              <a:t>having		{return having;}</a:t>
            </a:r>
          </a:p>
          <a:p>
            <a:pPr marL="36576" indent="0">
              <a:buNone/>
            </a:pPr>
            <a:r>
              <a:rPr lang="en-IN" sz="2000" dirty="0"/>
              <a:t>radius		{return radius;}</a:t>
            </a:r>
          </a:p>
          <a:p>
            <a:pPr marL="36576" indent="0">
              <a:buNone/>
            </a:pPr>
            <a:r>
              <a:rPr lang="en-IN" sz="2000" dirty="0"/>
              <a:t>length      {return length;}</a:t>
            </a:r>
          </a:p>
          <a:p>
            <a:pPr marL="36576" indent="0">
              <a:buNone/>
            </a:pPr>
            <a:r>
              <a:rPr lang="en-IN" sz="2000" dirty="0"/>
              <a:t>sphere		{return sphere;}</a:t>
            </a:r>
          </a:p>
          <a:p>
            <a:pPr marL="36576" indent="0">
              <a:buNone/>
            </a:pPr>
            <a:r>
              <a:rPr lang="en-IN" sz="2000" dirty="0"/>
              <a:t>cone		{return cone;}</a:t>
            </a:r>
          </a:p>
          <a:p>
            <a:pPr marL="36576" indent="0">
              <a:buNone/>
            </a:pPr>
            <a:r>
              <a:rPr lang="en-IN" sz="2000" dirty="0"/>
              <a:t>and			{return and;}</a:t>
            </a:r>
          </a:p>
          <a:p>
            <a:pPr marL="36576" indent="0">
              <a:buNone/>
            </a:pPr>
            <a:r>
              <a:rPr lang="en-IN" sz="2000" dirty="0"/>
              <a:t>height	    {return height;}</a:t>
            </a:r>
          </a:p>
          <a:p>
            <a:pPr marL="36576" indent="0">
              <a:buNone/>
            </a:pPr>
            <a:r>
              <a:rPr lang="en-IN" sz="2000" dirty="0"/>
              <a:t>volume      {return volume;}</a:t>
            </a:r>
          </a:p>
          <a:p>
            <a:pPr marL="36576" indent="0">
              <a:buNone/>
            </a:pPr>
            <a:r>
              <a:rPr lang="en-IN" sz="2000" dirty="0"/>
              <a:t>[\n]	{return </a:t>
            </a:r>
            <a:r>
              <a:rPr lang="en-IN" sz="2000" dirty="0" err="1"/>
              <a:t>yytext</a:t>
            </a:r>
            <a:r>
              <a:rPr lang="en-IN" sz="2000" dirty="0"/>
              <a:t>;}</a:t>
            </a:r>
          </a:p>
          <a:p>
            <a:pPr marL="36576" indent="0">
              <a:buNone/>
            </a:pPr>
            <a:r>
              <a:rPr lang="en-IN" sz="2000" dirty="0"/>
              <a:t>[/t]	;</a:t>
            </a:r>
          </a:p>
          <a:p>
            <a:pPr marL="36576" indent="0">
              <a:buNone/>
            </a:pPr>
            <a:r>
              <a:rPr lang="en-IN" sz="2000" dirty="0"/>
              <a:t>%%</a:t>
            </a:r>
          </a:p>
          <a:p>
            <a:pPr marL="36576" indent="0">
              <a:buNone/>
            </a:pP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yywrap</a:t>
            </a:r>
            <a:r>
              <a:rPr lang="en-IN" sz="2000" dirty="0"/>
              <a:t>()</a:t>
            </a:r>
          </a:p>
          <a:p>
            <a:pPr marL="36576" indent="0">
              <a:buNone/>
            </a:pPr>
            <a:r>
              <a:rPr lang="en-IN" sz="2000" dirty="0"/>
              <a:t>{</a:t>
            </a:r>
          </a:p>
          <a:p>
            <a:pPr marL="36576" indent="0">
              <a:buNone/>
            </a:pPr>
            <a:r>
              <a:rPr lang="en-IN" sz="2000" dirty="0"/>
              <a:t>return 1;</a:t>
            </a:r>
          </a:p>
          <a:p>
            <a:pPr marL="36576" indent="0">
              <a:buNone/>
            </a:pPr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99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12246"/>
            <a:ext cx="4968552" cy="624465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AreaVolume.y</a:t>
            </a:r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(YACC File)</a:t>
            </a:r>
            <a:endParaRPr lang="en-IN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" y="721705"/>
            <a:ext cx="9036496" cy="6048672"/>
          </a:xfrm>
        </p:spPr>
        <p:txBody>
          <a:bodyPr>
            <a:normAutofit fontScale="25000" lnSpcReduction="20000"/>
          </a:bodyPr>
          <a:lstStyle/>
          <a:p>
            <a:pPr marL="36576" indent="0">
              <a:buNone/>
            </a:pPr>
            <a:r>
              <a:rPr lang="en-IN" dirty="0"/>
              <a:t>	</a:t>
            </a:r>
          </a:p>
          <a:p>
            <a:pPr marL="36576" indent="0">
              <a:buNone/>
            </a:pPr>
            <a:r>
              <a:rPr lang="en-IN" sz="3600" dirty="0"/>
              <a:t>%{</a:t>
            </a:r>
          </a:p>
          <a:p>
            <a:pPr marL="36576" indent="0">
              <a:buNone/>
            </a:pPr>
            <a:r>
              <a:rPr lang="en-IN" sz="3600" dirty="0"/>
              <a:t>#include&lt;</a:t>
            </a:r>
            <a:r>
              <a:rPr lang="en-IN" sz="3600" dirty="0" err="1"/>
              <a:t>stdio.h</a:t>
            </a:r>
            <a:r>
              <a:rPr lang="en-IN" sz="3600" dirty="0"/>
              <a:t>&gt; </a:t>
            </a:r>
          </a:p>
          <a:p>
            <a:pPr marL="36576" indent="0">
              <a:buNone/>
            </a:pPr>
            <a:r>
              <a:rPr lang="en-IN" sz="3600" dirty="0"/>
              <a:t>#include&lt;</a:t>
            </a:r>
            <a:r>
              <a:rPr lang="en-IN" sz="3600" dirty="0" err="1"/>
              <a:t>math.h</a:t>
            </a:r>
            <a:r>
              <a:rPr lang="en-IN" sz="3600" dirty="0"/>
              <a:t>&gt;</a:t>
            </a:r>
          </a:p>
          <a:p>
            <a:pPr marL="36576" indent="0">
              <a:buNone/>
            </a:pPr>
            <a:r>
              <a:rPr lang="en-IN" sz="3600" dirty="0"/>
              <a:t>extern FILE *</a:t>
            </a:r>
            <a:r>
              <a:rPr lang="en-IN" sz="3600" dirty="0" err="1"/>
              <a:t>yyin</a:t>
            </a:r>
            <a:r>
              <a:rPr lang="en-IN" sz="3600" dirty="0"/>
              <a:t>;</a:t>
            </a:r>
          </a:p>
          <a:p>
            <a:pPr marL="36576" indent="0">
              <a:buNone/>
            </a:pPr>
            <a:r>
              <a:rPr lang="en-IN" sz="3600" dirty="0"/>
              <a:t>#define PI 3.14</a:t>
            </a:r>
          </a:p>
          <a:p>
            <a:pPr marL="36576" indent="0">
              <a:buNone/>
            </a:pPr>
            <a:r>
              <a:rPr lang="en-IN" sz="3600" dirty="0"/>
              <a:t>%} </a:t>
            </a:r>
          </a:p>
          <a:p>
            <a:pPr marL="36576" indent="0">
              <a:buNone/>
            </a:pPr>
            <a:r>
              <a:rPr lang="en-IN" sz="3600" dirty="0"/>
              <a:t> </a:t>
            </a:r>
          </a:p>
          <a:p>
            <a:pPr marL="36576" indent="0">
              <a:buNone/>
            </a:pPr>
            <a:r>
              <a:rPr lang="en-IN" sz="3600" dirty="0"/>
              <a:t>%union</a:t>
            </a:r>
          </a:p>
          <a:p>
            <a:pPr marL="36576" indent="0">
              <a:buNone/>
            </a:pPr>
            <a:r>
              <a:rPr lang="en-IN" sz="3600" dirty="0"/>
              <a:t>{</a:t>
            </a:r>
          </a:p>
          <a:p>
            <a:pPr marL="36576" indent="0">
              <a:buNone/>
            </a:pPr>
            <a:r>
              <a:rPr lang="en-IN" sz="3600" dirty="0" err="1"/>
              <a:t>int</a:t>
            </a:r>
            <a:r>
              <a:rPr lang="en-IN" sz="3600" dirty="0"/>
              <a:t> integer;</a:t>
            </a:r>
          </a:p>
          <a:p>
            <a:pPr marL="36576" indent="0">
              <a:buNone/>
            </a:pPr>
            <a:r>
              <a:rPr lang="en-IN" sz="3600" dirty="0"/>
              <a:t>float real;</a:t>
            </a:r>
          </a:p>
          <a:p>
            <a:pPr marL="36576" indent="0">
              <a:buNone/>
            </a:pPr>
            <a:r>
              <a:rPr lang="en-IN" sz="3600" dirty="0"/>
              <a:t>}</a:t>
            </a:r>
          </a:p>
          <a:p>
            <a:pPr marL="36576" indent="0">
              <a:buNone/>
            </a:pPr>
            <a:r>
              <a:rPr lang="en-IN" sz="3600" dirty="0"/>
              <a:t>%token &lt;integer&gt; NUMBER &lt;real&gt;	FLOAT</a:t>
            </a:r>
          </a:p>
          <a:p>
            <a:pPr marL="36576" indent="0">
              <a:buNone/>
            </a:pPr>
            <a:r>
              <a:rPr lang="en-IN" sz="3600" dirty="0"/>
              <a:t>%token find area volume of circle square sphere cone having radius length height and  </a:t>
            </a:r>
          </a:p>
          <a:p>
            <a:pPr marL="36576" indent="0">
              <a:buNone/>
            </a:pPr>
            <a:r>
              <a:rPr lang="en-IN" sz="3600" dirty="0"/>
              <a:t>%type &lt;real&gt; S E T U F</a:t>
            </a:r>
          </a:p>
          <a:p>
            <a:pPr marL="36576" indent="0">
              <a:buNone/>
            </a:pPr>
            <a:r>
              <a:rPr lang="en-IN" sz="3600" dirty="0"/>
              <a:t>%%</a:t>
            </a:r>
          </a:p>
          <a:p>
            <a:pPr marL="36576" indent="0">
              <a:buNone/>
            </a:pPr>
            <a:endParaRPr lang="en-IN" sz="3600" dirty="0"/>
          </a:p>
          <a:p>
            <a:pPr marL="36576" indent="0">
              <a:buNone/>
            </a:pPr>
            <a:r>
              <a:rPr lang="en-IN" sz="3600" dirty="0"/>
              <a:t>S: find </a:t>
            </a:r>
            <a:r>
              <a:rPr lang="en-IN" sz="3600" dirty="0" smtClean="0"/>
              <a:t>E	{$$=$</a:t>
            </a:r>
            <a:r>
              <a:rPr lang="en-IN" sz="3600" dirty="0"/>
              <a:t>2;};</a:t>
            </a:r>
          </a:p>
          <a:p>
            <a:pPr marL="36576" indent="0">
              <a:buNone/>
            </a:pPr>
            <a:r>
              <a:rPr lang="en-IN" sz="3600" dirty="0"/>
              <a:t>E:  area of T             {$$=$3;}</a:t>
            </a:r>
          </a:p>
          <a:p>
            <a:pPr marL="36576" indent="0">
              <a:buNone/>
            </a:pPr>
            <a:r>
              <a:rPr lang="en-IN" sz="3600" dirty="0"/>
              <a:t>   |volume of U           {$$=$3;}</a:t>
            </a:r>
          </a:p>
          <a:p>
            <a:pPr marL="36576" indent="0">
              <a:buNone/>
            </a:pPr>
            <a:r>
              <a:rPr lang="en-IN" sz="3600" dirty="0"/>
              <a:t>   ;</a:t>
            </a:r>
          </a:p>
          <a:p>
            <a:pPr marL="36576" indent="0">
              <a:buNone/>
            </a:pPr>
            <a:r>
              <a:rPr lang="en-IN" sz="3600" dirty="0"/>
              <a:t>T: circle having radius NUMBER   {$$=PI*$4*$4;printf("Area of circle having radius %d is %f\n",$4,$$);}</a:t>
            </a:r>
          </a:p>
          <a:p>
            <a:pPr marL="36576" indent="0">
              <a:buNone/>
            </a:pPr>
            <a:r>
              <a:rPr lang="en-IN" sz="3600" dirty="0"/>
              <a:t>  |square having length NUMBER   {$$=$4*$4;printf("Area of square having length %d is %f\n",$4,$$);}</a:t>
            </a:r>
          </a:p>
          <a:p>
            <a:pPr marL="36576" indent="0">
              <a:buNone/>
            </a:pPr>
            <a:r>
              <a:rPr lang="en-IN" sz="3600" dirty="0"/>
              <a:t>  ;</a:t>
            </a:r>
          </a:p>
          <a:p>
            <a:pPr marL="36576" indent="0">
              <a:buNone/>
            </a:pPr>
            <a:r>
              <a:rPr lang="en-IN" sz="3600" dirty="0"/>
              <a:t>U: sphere having radius NUMBER   {$$=(4*PI*$4*$4*$4)/3;printf("Volume of sphere having radius %d is %f\n",$4,$$);}</a:t>
            </a:r>
          </a:p>
          <a:p>
            <a:pPr marL="36576" indent="0">
              <a:buNone/>
            </a:pPr>
            <a:r>
              <a:rPr lang="en-IN" sz="3600" dirty="0"/>
              <a:t>  |cone having F                 {$$=$3;}      </a:t>
            </a:r>
          </a:p>
          <a:p>
            <a:pPr marL="36576" indent="0">
              <a:buNone/>
            </a:pPr>
            <a:r>
              <a:rPr lang="en-IN" sz="3600" dirty="0"/>
              <a:t>  ;</a:t>
            </a:r>
          </a:p>
          <a:p>
            <a:pPr marL="36576" indent="0">
              <a:buNone/>
            </a:pPr>
            <a:r>
              <a:rPr lang="en-IN" sz="3600" dirty="0"/>
              <a:t>F: radius FLOAT and height FLOAT   {$$=(PI*$2*$2*$5)/3; </a:t>
            </a:r>
            <a:r>
              <a:rPr lang="en-IN" sz="3600" dirty="0" err="1"/>
              <a:t>printf</a:t>
            </a:r>
            <a:r>
              <a:rPr lang="en-IN" sz="3600" dirty="0"/>
              <a:t>("Volume of cone having radius %f and height %f is %f\n",$2,$5,$$);};</a:t>
            </a:r>
          </a:p>
          <a:p>
            <a:pPr marL="36576" indent="0">
              <a:buNone/>
            </a:pPr>
            <a:endParaRPr lang="en-IN" sz="3600" dirty="0"/>
          </a:p>
          <a:p>
            <a:pPr marL="36576" indent="0">
              <a:buNone/>
            </a:pPr>
            <a:r>
              <a:rPr lang="en-IN" sz="3600" dirty="0"/>
              <a:t>%%</a:t>
            </a:r>
          </a:p>
          <a:p>
            <a:pPr marL="36576" indent="0">
              <a:buNone/>
            </a:pPr>
            <a:r>
              <a:rPr lang="en-IN" sz="3600" dirty="0"/>
              <a:t>void </a:t>
            </a:r>
            <a:r>
              <a:rPr lang="en-IN" sz="3600" dirty="0" err="1"/>
              <a:t>yyerror</a:t>
            </a:r>
            <a:r>
              <a:rPr lang="en-IN" sz="3600" dirty="0"/>
              <a:t>(char *s){}</a:t>
            </a:r>
          </a:p>
          <a:p>
            <a:pPr marL="36576" indent="0">
              <a:buNone/>
            </a:pPr>
            <a:r>
              <a:rPr lang="en-IN" sz="3600" dirty="0" err="1"/>
              <a:t>int</a:t>
            </a:r>
            <a:r>
              <a:rPr lang="en-IN" sz="3600" dirty="0"/>
              <a:t> main(</a:t>
            </a:r>
            <a:r>
              <a:rPr lang="en-IN" sz="3600" dirty="0" err="1"/>
              <a:t>int</a:t>
            </a:r>
            <a:r>
              <a:rPr lang="en-IN" sz="3600" dirty="0"/>
              <a:t> </a:t>
            </a:r>
            <a:r>
              <a:rPr lang="en-IN" sz="3600" dirty="0" err="1"/>
              <a:t>argc</a:t>
            </a:r>
            <a:r>
              <a:rPr lang="en-IN" sz="3600" dirty="0"/>
              <a:t>, char *</a:t>
            </a:r>
            <a:r>
              <a:rPr lang="en-IN" sz="3600" dirty="0" err="1"/>
              <a:t>argv</a:t>
            </a:r>
            <a:r>
              <a:rPr lang="en-IN" sz="3600" dirty="0"/>
              <a:t>[]) </a:t>
            </a:r>
          </a:p>
          <a:p>
            <a:pPr marL="36576" indent="0">
              <a:buNone/>
            </a:pPr>
            <a:r>
              <a:rPr lang="en-IN" sz="3600" dirty="0"/>
              <a:t>{</a:t>
            </a:r>
          </a:p>
          <a:p>
            <a:pPr marL="36576" indent="0">
              <a:buNone/>
            </a:pPr>
            <a:r>
              <a:rPr lang="en-IN" sz="3600" dirty="0" err="1"/>
              <a:t>yyin</a:t>
            </a:r>
            <a:r>
              <a:rPr lang="en-IN" sz="3600" dirty="0"/>
              <a:t>=</a:t>
            </a:r>
            <a:r>
              <a:rPr lang="en-IN" sz="3600" dirty="0" err="1"/>
              <a:t>fopen</a:t>
            </a:r>
            <a:r>
              <a:rPr lang="en-IN" sz="3600" dirty="0"/>
              <a:t>(</a:t>
            </a:r>
            <a:r>
              <a:rPr lang="en-IN" sz="3600" dirty="0" err="1"/>
              <a:t>argv</a:t>
            </a:r>
            <a:r>
              <a:rPr lang="en-IN" sz="3600" dirty="0"/>
              <a:t>[1],"r");</a:t>
            </a:r>
          </a:p>
          <a:p>
            <a:pPr marL="36576" indent="0">
              <a:buNone/>
            </a:pPr>
            <a:r>
              <a:rPr lang="en-IN" sz="3600" dirty="0" err="1"/>
              <a:t>int</a:t>
            </a:r>
            <a:r>
              <a:rPr lang="en-IN" sz="3600" dirty="0"/>
              <a:t> </a:t>
            </a:r>
            <a:r>
              <a:rPr lang="en-IN" sz="3600" dirty="0" err="1"/>
              <a:t>i</a:t>
            </a:r>
            <a:r>
              <a:rPr lang="en-IN" sz="3600" dirty="0"/>
              <a:t>;</a:t>
            </a:r>
          </a:p>
          <a:p>
            <a:pPr marL="36576" indent="0">
              <a:buNone/>
            </a:pPr>
            <a:r>
              <a:rPr lang="en-IN" sz="3600" dirty="0"/>
              <a:t>for(</a:t>
            </a:r>
            <a:r>
              <a:rPr lang="en-IN" sz="3600" dirty="0" err="1"/>
              <a:t>i</a:t>
            </a:r>
            <a:r>
              <a:rPr lang="en-IN" sz="3600" dirty="0"/>
              <a:t>=1;i&lt;=4;i++)</a:t>
            </a:r>
          </a:p>
          <a:p>
            <a:pPr marL="36576" indent="0">
              <a:buNone/>
            </a:pPr>
            <a:r>
              <a:rPr lang="en-IN" sz="3600" dirty="0"/>
              <a:t>{</a:t>
            </a:r>
          </a:p>
          <a:p>
            <a:pPr marL="36576" indent="0">
              <a:buNone/>
            </a:pPr>
            <a:r>
              <a:rPr lang="en-IN" sz="3600" dirty="0" err="1"/>
              <a:t>yyparse</a:t>
            </a:r>
            <a:r>
              <a:rPr lang="en-IN" sz="3600" dirty="0"/>
              <a:t>();</a:t>
            </a:r>
          </a:p>
          <a:p>
            <a:pPr marL="36576" indent="0">
              <a:buNone/>
            </a:pPr>
            <a:r>
              <a:rPr lang="en-IN" sz="3600" dirty="0"/>
              <a:t>}</a:t>
            </a:r>
          </a:p>
          <a:p>
            <a:pPr marL="36576" indent="0">
              <a:buNone/>
            </a:pPr>
            <a:r>
              <a:rPr lang="en-IN" sz="3600" dirty="0" err="1"/>
              <a:t>fclose</a:t>
            </a:r>
            <a:r>
              <a:rPr lang="en-IN" sz="3600" dirty="0"/>
              <a:t>(</a:t>
            </a:r>
            <a:r>
              <a:rPr lang="en-IN" sz="3600" dirty="0" err="1"/>
              <a:t>yyin</a:t>
            </a:r>
            <a:r>
              <a:rPr lang="en-IN" sz="3600" dirty="0"/>
              <a:t>);</a:t>
            </a:r>
          </a:p>
          <a:p>
            <a:pPr marL="36576" indent="0">
              <a:buNone/>
            </a:pPr>
            <a:r>
              <a:rPr lang="en-IN" sz="3600" dirty="0"/>
              <a:t>return 0;</a:t>
            </a:r>
          </a:p>
          <a:p>
            <a:pPr marL="36576" indent="0">
              <a:buNone/>
            </a:pPr>
            <a:r>
              <a:rPr lang="en-IN" sz="3600" dirty="0"/>
              <a:t>}</a:t>
            </a:r>
          </a:p>
          <a:p>
            <a:pPr marL="36576" indent="0">
              <a:buNone/>
            </a:pP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147141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404664"/>
            <a:ext cx="4690864" cy="490066"/>
          </a:xfrm>
        </p:spPr>
        <p:txBody>
          <a:bodyPr>
            <a:noAutofit/>
          </a:bodyPr>
          <a:lstStyle/>
          <a:p>
            <a:pPr algn="ctr"/>
            <a:r>
              <a:rPr lang="en-IN" sz="6000" dirty="0"/>
              <a:t>q</a:t>
            </a:r>
            <a:r>
              <a:rPr lang="en-IN" sz="6000" dirty="0" smtClean="0"/>
              <a:t>uestions.txt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772816"/>
            <a:ext cx="7467600" cy="4176464"/>
          </a:xfrm>
        </p:spPr>
        <p:txBody>
          <a:bodyPr/>
          <a:lstStyle/>
          <a:p>
            <a:r>
              <a:rPr lang="en-IN" dirty="0"/>
              <a:t>find area of circle having radius 5</a:t>
            </a:r>
          </a:p>
          <a:p>
            <a:r>
              <a:rPr lang="en-IN" dirty="0"/>
              <a:t>find area of square having length 5</a:t>
            </a:r>
          </a:p>
          <a:p>
            <a:r>
              <a:rPr lang="en-IN" dirty="0"/>
              <a:t>find volume of sphere having radius 5</a:t>
            </a:r>
          </a:p>
          <a:p>
            <a:r>
              <a:rPr lang="en-IN" dirty="0" smtClean="0"/>
              <a:t>find </a:t>
            </a:r>
            <a:r>
              <a:rPr lang="en-IN" dirty="0"/>
              <a:t>volume of cone having radius 5.2 and height </a:t>
            </a:r>
            <a:r>
              <a:rPr lang="en-IN" dirty="0" smtClean="0"/>
              <a:t>5.4</a:t>
            </a:r>
            <a:endParaRPr lang="en-IN" dirty="0"/>
          </a:p>
          <a:p>
            <a:pPr marL="3657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92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67038"/>
            <a:ext cx="3888432" cy="841682"/>
          </a:xfrm>
        </p:spPr>
        <p:txBody>
          <a:bodyPr/>
          <a:lstStyle/>
          <a:p>
            <a:pPr algn="ctr"/>
            <a:r>
              <a:rPr lang="en-IN" sz="4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 1</a:t>
            </a:r>
            <a:endParaRPr lang="en-IN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40768"/>
            <a:ext cx="8727004" cy="5112568"/>
          </a:xfrm>
        </p:spPr>
      </p:pic>
    </p:spTree>
    <p:extLst>
      <p:ext uri="{BB962C8B-B14F-4D97-AF65-F5344CB8AC3E}">
        <p14:creationId xmlns:p14="http://schemas.microsoft.com/office/powerpoint/2010/main" val="67869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200800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dirty="0" smtClean="0"/>
              <a:t>questions.txt(With Error)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80920" cy="4464496"/>
          </a:xfrm>
        </p:spPr>
        <p:txBody>
          <a:bodyPr/>
          <a:lstStyle/>
          <a:p>
            <a:r>
              <a:rPr lang="en-IN" dirty="0"/>
              <a:t>find area of circle having radius 5</a:t>
            </a:r>
          </a:p>
          <a:p>
            <a:r>
              <a:rPr lang="en-IN" dirty="0"/>
              <a:t>find area of square having length 5</a:t>
            </a:r>
          </a:p>
          <a:p>
            <a:r>
              <a:rPr lang="en-IN" dirty="0"/>
              <a:t>find volume of sphere having radius 5</a:t>
            </a:r>
          </a:p>
          <a:p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fid </a:t>
            </a:r>
            <a:r>
              <a:rPr lang="en-IN" dirty="0"/>
              <a:t>volume of cone having radius 5.2 and height </a:t>
            </a:r>
            <a:r>
              <a:rPr lang="en-IN" dirty="0" smtClean="0"/>
              <a:t>5.4</a:t>
            </a:r>
            <a:endParaRPr lang="en-IN" dirty="0"/>
          </a:p>
          <a:p>
            <a:pPr marL="3657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02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188640"/>
            <a:ext cx="4248472" cy="562074"/>
          </a:xfrm>
        </p:spPr>
        <p:txBody>
          <a:bodyPr>
            <a:noAutofit/>
          </a:bodyPr>
          <a:lstStyle/>
          <a:p>
            <a:pPr algn="ctr"/>
            <a:r>
              <a:rPr lang="en-IN" sz="4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 2</a:t>
            </a:r>
            <a:endParaRPr lang="en-IN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4"/>
            <a:ext cx="8856984" cy="5400600"/>
          </a:xfrm>
        </p:spPr>
      </p:pic>
    </p:spTree>
    <p:extLst>
      <p:ext uri="{BB962C8B-B14F-4D97-AF65-F5344CB8AC3E}">
        <p14:creationId xmlns:p14="http://schemas.microsoft.com/office/powerpoint/2010/main" val="5494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111</TotalTime>
  <Words>164</Words>
  <Application>Microsoft Office PowerPoint</Application>
  <PresentationFormat>On-screen Show (4:3)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Franklin Gothic Book</vt:lpstr>
      <vt:lpstr>Wingdings 2</vt:lpstr>
      <vt:lpstr>Technic</vt:lpstr>
      <vt:lpstr>Language Translator</vt:lpstr>
      <vt:lpstr>Feature of AreaVolume Code</vt:lpstr>
      <vt:lpstr>AreaVolume.l (Lex FIle)</vt:lpstr>
      <vt:lpstr>AreaVolume.y (YACC File)</vt:lpstr>
      <vt:lpstr>questions.txt</vt:lpstr>
      <vt:lpstr>OUTPUT 1</vt:lpstr>
      <vt:lpstr>questions.txt(With Error)</vt:lpstr>
      <vt:lpstr>OUTPUT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Translator</dc:title>
  <dc:creator>baps</dc:creator>
  <cp:lastModifiedBy>Admin</cp:lastModifiedBy>
  <cp:revision>22</cp:revision>
  <dcterms:created xsi:type="dcterms:W3CDTF">2020-05-31T06:02:15Z</dcterms:created>
  <dcterms:modified xsi:type="dcterms:W3CDTF">2020-06-02T17:16:45Z</dcterms:modified>
</cp:coreProperties>
</file>