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media/image16.jpeg" ContentType="image/jpeg"/>
  <Override PartName="/ppt/media/image18.png" ContentType="image/png"/>
  <Override PartName="/ppt/media/image19.jpeg" ContentType="image/jpe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61432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4796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58068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261432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464796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80680" y="205920"/>
            <a:ext cx="60141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61432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4796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8068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261432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464796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80680" y="205920"/>
            <a:ext cx="60141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261432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4796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8068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261432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464796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580680" y="205920"/>
            <a:ext cx="60141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261432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4796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58068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261432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464796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80680" y="205920"/>
            <a:ext cx="60141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580680" y="205920"/>
            <a:ext cx="60141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261432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64796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58068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261432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464796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580680" y="205920"/>
            <a:ext cx="60141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261432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464796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 type="body"/>
          </p:nvPr>
        </p:nvSpPr>
        <p:spPr>
          <a:xfrm>
            <a:off x="58068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8" name="PlaceHolder 6"/>
          <p:cNvSpPr>
            <a:spLocks noGrp="1"/>
          </p:cNvSpPr>
          <p:nvPr>
            <p:ph type="body"/>
          </p:nvPr>
        </p:nvSpPr>
        <p:spPr>
          <a:xfrm>
            <a:off x="261432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9" name="PlaceHolder 7"/>
          <p:cNvSpPr>
            <a:spLocks noGrp="1"/>
          </p:cNvSpPr>
          <p:nvPr>
            <p:ph type="body"/>
          </p:nvPr>
        </p:nvSpPr>
        <p:spPr>
          <a:xfrm>
            <a:off x="464796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ubTitle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ubTitle"/>
          </p:nvPr>
        </p:nvSpPr>
        <p:spPr>
          <a:xfrm>
            <a:off x="580680" y="205920"/>
            <a:ext cx="60141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261432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464796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body"/>
          </p:nvPr>
        </p:nvSpPr>
        <p:spPr>
          <a:xfrm>
            <a:off x="58068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7" name="PlaceHolder 6"/>
          <p:cNvSpPr>
            <a:spLocks noGrp="1"/>
          </p:cNvSpPr>
          <p:nvPr>
            <p:ph type="body"/>
          </p:nvPr>
        </p:nvSpPr>
        <p:spPr>
          <a:xfrm>
            <a:off x="261432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8" name="PlaceHolder 7"/>
          <p:cNvSpPr>
            <a:spLocks noGrp="1"/>
          </p:cNvSpPr>
          <p:nvPr>
            <p:ph type="body"/>
          </p:nvPr>
        </p:nvSpPr>
        <p:spPr>
          <a:xfrm>
            <a:off x="464796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subTitle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ubTitle"/>
          </p:nvPr>
        </p:nvSpPr>
        <p:spPr>
          <a:xfrm>
            <a:off x="580680" y="205920"/>
            <a:ext cx="6014160" cy="397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316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580680" y="3003840"/>
            <a:ext cx="601416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3662640" y="135252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body"/>
          </p:nvPr>
        </p:nvSpPr>
        <p:spPr>
          <a:xfrm>
            <a:off x="58068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7" name="PlaceHolder 5"/>
          <p:cNvSpPr>
            <a:spLocks noGrp="1"/>
          </p:cNvSpPr>
          <p:nvPr>
            <p:ph type="body"/>
          </p:nvPr>
        </p:nvSpPr>
        <p:spPr>
          <a:xfrm>
            <a:off x="3662640" y="3003840"/>
            <a:ext cx="293472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261432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4647960" y="135252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58068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3" name="PlaceHolder 6"/>
          <p:cNvSpPr>
            <a:spLocks noGrp="1"/>
          </p:cNvSpPr>
          <p:nvPr>
            <p:ph type="body"/>
          </p:nvPr>
        </p:nvSpPr>
        <p:spPr>
          <a:xfrm>
            <a:off x="261432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4" name="PlaceHolder 7"/>
          <p:cNvSpPr>
            <a:spLocks noGrp="1"/>
          </p:cNvSpPr>
          <p:nvPr>
            <p:ph type="body"/>
          </p:nvPr>
        </p:nvSpPr>
        <p:spPr>
          <a:xfrm>
            <a:off x="4647960" y="3003840"/>
            <a:ext cx="1936440" cy="150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1" name="Freeform 11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14" name="Freeform 27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453852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2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66" name="Freeform 11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Freeform 12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13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eform 14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eform 15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6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7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8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9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20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21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22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" name="Group 9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79" name="Freeform 27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8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9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eform 30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eform 31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32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33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4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5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6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7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8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Rectangle 6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754080" y="1352520"/>
            <a:ext cx="2840760" cy="3154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68B0F84-6C38-405F-9435-2BFB6295AA37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22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133" name="Freeform 11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Freeform 12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Freeform 13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Freeform 14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Freeform 15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Freeform 16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Freeform 17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Freeform 18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Freeform 19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Freeform 20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Freeform 21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 22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9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146" name="Freeform 27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Freeform 28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Freeform 29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Freeform 30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Freeform 31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Freeform 32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Freeform 33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Freeform 34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Freeform 35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Freeform 36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Freeform 37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Freeform 38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Rectangle 6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PlaceHolder 1"/>
          <p:cNvSpPr>
            <a:spLocks noGrp="1"/>
          </p:cNvSpPr>
          <p:nvPr>
            <p:ph type="dt"/>
          </p:nvPr>
        </p:nvSpPr>
        <p:spPr>
          <a:xfrm>
            <a:off x="7771320" y="4597920"/>
            <a:ext cx="859320" cy="2775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93259F-F66E-419E-B731-131D7D68C12C}" type="datetime">
              <a:rPr b="0" lang="en-US" sz="1600" spc="-1" strike="noStrike">
                <a:solidFill>
                  <a:srgbClr val="8b8b8b"/>
                </a:solidFill>
                <a:latin typeface="Arial"/>
                <a:ea typeface="Arial"/>
              </a:rPr>
              <a:t>2/7/22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/>
          </p:nvPr>
        </p:nvSpPr>
        <p:spPr>
          <a:xfrm>
            <a:off x="1941840" y="4601880"/>
            <a:ext cx="571464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1" name="Freeform 11"/>
          <p:cNvSpPr/>
          <p:nvPr/>
        </p:nvSpPr>
        <p:spPr>
          <a:xfrm flipV="1">
            <a:off x="-2880" y="535320"/>
            <a:ext cx="1190880" cy="380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398880" y="590760"/>
            <a:ext cx="5846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483B728-84A7-407A-85F0-896A56D996D6}" type="slidenum">
              <a:rPr b="0" lang="en-US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2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202" name="Freeform 11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Freeform 12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Freeform 13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Freeform 14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Freeform 15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Freeform 16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Freeform 17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Freeform 18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Freeform 19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Freeform 20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Freeform 21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Freeform 22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4" name="Group 9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215" name="Freeform 27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Freeform 28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Freeform 29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Freeform 30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Freeform 31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Freeform 32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Freeform 33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Freeform 34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Freeform 35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Freeform 36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Freeform 37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Freeform 38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Rectangle 6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40512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78028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980240" y="1352520"/>
            <a:ext cx="2005560" cy="32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CD2AF3E-C690-4468-81BC-9EB0F8F26F21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2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270" name="Freeform 11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Freeform 12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Freeform 13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Freeform 14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Freeform 15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Freeform 16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Freeform 17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Freeform 18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Freeform 19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Freeform 20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Freeform 21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Freeform 22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2" name="Group 9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283" name="Freeform 27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Freeform 28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Freeform 29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Freeform 30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Freeform 31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Freeform 32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Freeform 33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Freeform 34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Freeform 35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Freeform 36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Freeform 37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Freeform 38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5" name="Rectangle 6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85800" y="1659600"/>
            <a:ext cx="4263480" cy="1159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22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335" name="Freeform 11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Freeform 12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Freeform 13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Freeform 14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Freeform 15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Freeform 16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Freeform 17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Freeform 18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Freeform 19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Freeform 20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Freeform 21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Freeform 22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7" name="Group 9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348" name="Freeform 27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Freeform 28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Freeform 29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Freeform 30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Freeform 31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Freeform 32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Freeform 33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Freeform 34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Freeform 35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Freeform 36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Freeform 37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Freeform 38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0" name="Rectangle 6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6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0F402E7-DBD0-440D-A149-9FDAA4A20B53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22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401" name="Freeform 11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Freeform 12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Freeform 13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Freeform 14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Freeform 15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Freeform 16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Freeform 17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Freeform 18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Freeform 19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Freeform 20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Freeform 21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Freeform 22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3" name="Group 9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414" name="Freeform 27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Freeform 28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Freeform 29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Freeform 30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Freeform 31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Freeform 32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Freeform 33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Freeform 34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Freeform 35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Freeform 36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Freeform 37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Freeform 38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6" name="Rectangle 6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944720" y="468000"/>
            <a:ext cx="6683400" cy="96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78dbb"/>
                </a:solidFill>
                <a:latin typeface="Century Gothic"/>
              </a:rPr>
              <a:t>Click to edit Master title style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1941840" y="1600200"/>
            <a:ext cx="6686280" cy="28328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IN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IN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IN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dt"/>
          </p:nvPr>
        </p:nvSpPr>
        <p:spPr>
          <a:xfrm>
            <a:off x="7771320" y="4597920"/>
            <a:ext cx="859320" cy="2775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04DFA0-CBC6-404C-8CFA-8216C049A7A9}" type="datetime">
              <a:rPr b="0" lang="en-US" sz="1600" spc="-1" strike="noStrike">
                <a:solidFill>
                  <a:srgbClr val="8b8b8b"/>
                </a:solidFill>
                <a:latin typeface="Arial"/>
                <a:ea typeface="Arial"/>
              </a:rPr>
              <a:t>2/7/22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ftr"/>
          </p:nvPr>
        </p:nvSpPr>
        <p:spPr>
          <a:xfrm>
            <a:off x="1941840" y="4601880"/>
            <a:ext cx="571464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1" name="Freeform 11"/>
          <p:cNvSpPr/>
          <p:nvPr/>
        </p:nvSpPr>
        <p:spPr>
          <a:xfrm flipV="1">
            <a:off x="-2880" y="535320"/>
            <a:ext cx="1190880" cy="380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PlaceHolder 5"/>
          <p:cNvSpPr>
            <a:spLocks noGrp="1"/>
          </p:cNvSpPr>
          <p:nvPr>
            <p:ph type="sldNum"/>
          </p:nvPr>
        </p:nvSpPr>
        <p:spPr>
          <a:xfrm>
            <a:off x="398880" y="590760"/>
            <a:ext cx="5846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5F6E57-F5F6-4659-A5D9-981626A6EB59}" type="slidenum">
              <a:rPr b="0" lang="en-US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22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470" name="Freeform 11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Freeform 12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Freeform 13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Freeform 14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Freeform 15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Freeform 16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Freeform 17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Freeform 18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Freeform 19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Freeform 20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Freeform 21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Freeform 22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2" name="Group 9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483" name="Freeform 27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Freeform 28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Freeform 29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Freeform 30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Freeform 31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Freeform 32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Freeform 33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Freeform 34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Freeform 35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Freeform 36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Freeform 37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Freeform 38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5" name="Rectangle 6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723FB3E-6EAE-42FB-BA84-4C4EA45F7609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60;p13"/>
          <p:cNvSpPr txBox="1"/>
          <p:nvPr/>
        </p:nvSpPr>
        <p:spPr>
          <a:xfrm>
            <a:off x="1537560" y="838080"/>
            <a:ext cx="7331400" cy="16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178dbb"/>
                </a:solidFill>
                <a:latin typeface="Century Gothic"/>
              </a:rPr>
              <a:t>Admin portal to track agents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6" name="Google Shape;62;p13" descr=""/>
          <p:cNvPicPr/>
          <p:nvPr/>
        </p:nvPicPr>
        <p:blipFill>
          <a:blip r:embed="rId1"/>
          <a:stretch/>
        </p:blipFill>
        <p:spPr>
          <a:xfrm>
            <a:off x="867600" y="356760"/>
            <a:ext cx="662040" cy="726120"/>
          </a:xfrm>
          <a:prstGeom prst="rect">
            <a:avLst/>
          </a:prstGeom>
          <a:ln w="0">
            <a:noFill/>
          </a:ln>
        </p:spPr>
      </p:pic>
      <p:pic>
        <p:nvPicPr>
          <p:cNvPr id="537" name="Google Shape;63;p13" descr=""/>
          <p:cNvPicPr/>
          <p:nvPr/>
        </p:nvPicPr>
        <p:blipFill>
          <a:blip r:embed="rId2"/>
          <a:stretch/>
        </p:blipFill>
        <p:spPr>
          <a:xfrm>
            <a:off x="6914520" y="2038320"/>
            <a:ext cx="481680" cy="524880"/>
          </a:xfrm>
          <a:prstGeom prst="rect">
            <a:avLst/>
          </a:prstGeom>
          <a:ln w="0">
            <a:noFill/>
          </a:ln>
        </p:spPr>
      </p:pic>
      <p:pic>
        <p:nvPicPr>
          <p:cNvPr id="538" name="Google Shape;64;p13" descr=""/>
          <p:cNvPicPr/>
          <p:nvPr/>
        </p:nvPicPr>
        <p:blipFill>
          <a:blip r:embed="rId3"/>
          <a:stretch/>
        </p:blipFill>
        <p:spPr>
          <a:xfrm>
            <a:off x="2031120" y="3021120"/>
            <a:ext cx="585720" cy="685800"/>
          </a:xfrm>
          <a:prstGeom prst="rect">
            <a:avLst/>
          </a:prstGeom>
          <a:ln w="0">
            <a:noFill/>
          </a:ln>
        </p:spPr>
      </p:pic>
      <p:pic>
        <p:nvPicPr>
          <p:cNvPr id="539" name="Google Shape;65;p13" descr=""/>
          <p:cNvPicPr/>
          <p:nvPr/>
        </p:nvPicPr>
        <p:blipFill>
          <a:blip r:embed="rId4"/>
          <a:stretch/>
        </p:blipFill>
        <p:spPr>
          <a:xfrm>
            <a:off x="8404560" y="3624480"/>
            <a:ext cx="321480" cy="448200"/>
          </a:xfrm>
          <a:prstGeom prst="rect">
            <a:avLst/>
          </a:prstGeom>
          <a:ln w="0">
            <a:noFill/>
          </a:ln>
        </p:spPr>
      </p:pic>
      <p:pic>
        <p:nvPicPr>
          <p:cNvPr id="540" name="Google Shape;66;p13" descr=""/>
          <p:cNvPicPr/>
          <p:nvPr/>
        </p:nvPicPr>
        <p:blipFill>
          <a:blip r:embed="rId5"/>
          <a:stretch/>
        </p:blipFill>
        <p:spPr>
          <a:xfrm>
            <a:off x="8642880" y="3758040"/>
            <a:ext cx="321480" cy="44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itle 1"/>
          <p:cNvSpPr txBox="1"/>
          <p:nvPr/>
        </p:nvSpPr>
        <p:spPr>
          <a:xfrm>
            <a:off x="1944720" y="468000"/>
            <a:ext cx="6683400" cy="96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78dbb"/>
                </a:solidFill>
                <a:latin typeface="Century Gothic"/>
              </a:rPr>
              <a:t>Future Enhancement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Content Placeholder 2"/>
          <p:cNvSpPr txBox="1"/>
          <p:nvPr/>
        </p:nvSpPr>
        <p:spPr>
          <a:xfrm>
            <a:off x="1941840" y="1600200"/>
            <a:ext cx="6686280" cy="2832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We will implement notification section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Gift voucher sending for agent based on the performance 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379;p36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18BA0F4-CA00-480F-A48D-BF9EF869256C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  <p:sp>
        <p:nvSpPr>
          <p:cNvPr id="583" name="Rectangle 2"/>
          <p:cNvSpPr/>
          <p:nvPr/>
        </p:nvSpPr>
        <p:spPr>
          <a:xfrm>
            <a:off x="2447640" y="2109960"/>
            <a:ext cx="42483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b0f0"/>
                </a:solidFill>
                <a:latin typeface="Arial"/>
                <a:ea typeface="Arial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71;p14"/>
          <p:cNvSpPr txBox="1"/>
          <p:nvPr/>
        </p:nvSpPr>
        <p:spPr>
          <a:xfrm>
            <a:off x="2111760" y="205920"/>
            <a:ext cx="2401560" cy="15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178dbb"/>
                </a:solidFill>
                <a:latin typeface="Times New Roman"/>
                <a:ea typeface="Times New Roman"/>
              </a:rPr>
              <a:t>Our Team</a:t>
            </a:r>
            <a:br/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Google Shape;72;p14"/>
          <p:cNvSpPr txBox="1"/>
          <p:nvPr/>
        </p:nvSpPr>
        <p:spPr>
          <a:xfrm>
            <a:off x="4140000" y="1440000"/>
            <a:ext cx="4813560" cy="351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PANDHI RENUKA –(Emp ID 6167)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SUSHMA SURESH –(Emp ID 6165)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HARIPRIYA KUMAR –(Emp ID 6156)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VORADI SAIVANI –(Emp ID 6164)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ARUNKUMAR CHOWDAPPA –(Emp ID 6134) 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BALA SUBRAMANIAN –(Emp ID 6161)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SHIVA RAM GILLEPALLY -(Emp ID 6152)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ANUDEEP SURAGALA –(Emp ID 6148)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Century Gothic"/>
              </a:rPr>
              <a:t>AKIRI ANIL KUMAR  --(Emp ID 6147)</a:t>
            </a: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3" name="Google Shape;75;p14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22C95BF-707B-40ED-B049-ED658364F6F7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  <p:pic>
        <p:nvPicPr>
          <p:cNvPr id="544" name="Picture 2" descr=""/>
          <p:cNvPicPr/>
          <p:nvPr/>
        </p:nvPicPr>
        <p:blipFill>
          <a:blip r:embed="rId1"/>
          <a:srcRect l="31648" t="0" r="-336" b="644"/>
          <a:stretch/>
        </p:blipFill>
        <p:spPr>
          <a:xfrm>
            <a:off x="1145520" y="1690560"/>
            <a:ext cx="2634480" cy="24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367;p35"/>
          <p:cNvSpPr txBox="1"/>
          <p:nvPr/>
        </p:nvSpPr>
        <p:spPr>
          <a:xfrm>
            <a:off x="398880" y="590760"/>
            <a:ext cx="58464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FE0D246-CBE2-472D-AD40-8C99B60B1750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  <p:sp>
        <p:nvSpPr>
          <p:cNvPr id="546" name="Google Shape;368;p35"/>
          <p:cNvSpPr txBox="1"/>
          <p:nvPr/>
        </p:nvSpPr>
        <p:spPr>
          <a:xfrm>
            <a:off x="1380240" y="182160"/>
            <a:ext cx="4841640" cy="9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178dbb"/>
                </a:solidFill>
                <a:latin typeface="Century Gothic"/>
              </a:rPr>
              <a:t>CONTENTS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Google Shape;369;p35"/>
          <p:cNvSpPr txBox="1"/>
          <p:nvPr/>
        </p:nvSpPr>
        <p:spPr>
          <a:xfrm>
            <a:off x="1887120" y="1213560"/>
            <a:ext cx="3615840" cy="279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7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marL="285840" indent="-285480">
              <a:lnSpc>
                <a:spcPct val="107000"/>
              </a:lnSpc>
              <a:spcBef>
                <a:spcPts val="799"/>
              </a:spcBef>
              <a:buClr>
                <a:srgbClr val="ffffff"/>
              </a:buClr>
              <a:buFont typeface="Noto Sans Symbols"/>
              <a:buChar char="⮚"/>
              <a:tabLst>
                <a:tab algn="l" pos="0"/>
              </a:tabLst>
            </a:pP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Problem Statement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7000"/>
              </a:lnSpc>
              <a:spcBef>
                <a:spcPts val="799"/>
              </a:spcBef>
              <a:buClr>
                <a:srgbClr val="ffffff"/>
              </a:buClr>
              <a:buFont typeface="Noto Sans Symbols"/>
              <a:buChar char="⮚"/>
              <a:tabLst>
                <a:tab algn="l" pos="0"/>
              </a:tabLst>
            </a:pP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Introduction  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7000"/>
              </a:lnSpc>
              <a:spcBef>
                <a:spcPts val="799"/>
              </a:spcBef>
              <a:buClr>
                <a:srgbClr val="ffffff"/>
              </a:buClr>
              <a:buFont typeface="Noto Sans Symbols"/>
              <a:buChar char="⮚"/>
              <a:tabLst>
                <a:tab algn="l" pos="0"/>
              </a:tabLst>
            </a:pP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Technology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7000"/>
              </a:lnSpc>
              <a:spcBef>
                <a:spcPts val="799"/>
              </a:spcBef>
              <a:buClr>
                <a:srgbClr val="ffffff"/>
              </a:buClr>
              <a:buFont typeface="Noto Sans Symbols"/>
              <a:buChar char="⮚"/>
              <a:tabLst>
                <a:tab algn="l" pos="0"/>
              </a:tabLst>
            </a:pP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Results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7000"/>
              </a:lnSpc>
              <a:spcBef>
                <a:spcPts val="799"/>
              </a:spcBef>
              <a:buClr>
                <a:srgbClr val="ffffff"/>
              </a:buClr>
              <a:buFont typeface="Noto Sans Symbols"/>
              <a:buChar char="⮚"/>
              <a:tabLst>
                <a:tab algn="l" pos="0"/>
              </a:tabLst>
            </a:pP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Future Enhancement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548" name="Google Shape;370;p35" descr=""/>
          <p:cNvPicPr/>
          <p:nvPr/>
        </p:nvPicPr>
        <p:blipFill>
          <a:blip r:embed="rId1"/>
          <a:stretch/>
        </p:blipFill>
        <p:spPr>
          <a:xfrm>
            <a:off x="5844240" y="3026160"/>
            <a:ext cx="3170880" cy="1889280"/>
          </a:xfrm>
          <a:prstGeom prst="rect">
            <a:avLst/>
          </a:prstGeom>
          <a:ln w="0">
            <a:noFill/>
          </a:ln>
        </p:spPr>
      </p:pic>
      <p:pic>
        <p:nvPicPr>
          <p:cNvPr id="549" name="Google Shape;371;p35" descr=""/>
          <p:cNvPicPr/>
          <p:nvPr/>
        </p:nvPicPr>
        <p:blipFill>
          <a:blip r:embed="rId2"/>
          <a:stretch/>
        </p:blipFill>
        <p:spPr>
          <a:xfrm>
            <a:off x="7155000" y="2152080"/>
            <a:ext cx="548280" cy="1597320"/>
          </a:xfrm>
          <a:prstGeom prst="rect">
            <a:avLst/>
          </a:prstGeom>
          <a:ln w="0">
            <a:noFill/>
          </a:ln>
        </p:spPr>
      </p:pic>
      <p:pic>
        <p:nvPicPr>
          <p:cNvPr id="550" name="Google Shape;372;p35" descr=""/>
          <p:cNvPicPr/>
          <p:nvPr/>
        </p:nvPicPr>
        <p:blipFill>
          <a:blip r:embed="rId3"/>
          <a:stretch/>
        </p:blipFill>
        <p:spPr>
          <a:xfrm>
            <a:off x="7513200" y="1163880"/>
            <a:ext cx="1279440" cy="149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295;p30"/>
          <p:cNvSpPr txBox="1"/>
          <p:nvPr/>
        </p:nvSpPr>
        <p:spPr>
          <a:xfrm>
            <a:off x="2661840" y="799200"/>
            <a:ext cx="640512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latin typeface="Century Gothic"/>
              </a:rPr>
              <a:t>PROBLEM STATEMNT 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Text Placeholder 3"/>
          <p:cNvSpPr txBox="1"/>
          <p:nvPr/>
        </p:nvSpPr>
        <p:spPr>
          <a:xfrm>
            <a:off x="1542960" y="2215080"/>
            <a:ext cx="7333560" cy="29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1270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70c0"/>
                </a:solidFill>
                <a:latin typeface="Times New Roman"/>
              </a:rPr>
              <a:t>We are developing an admin portal where we can handle agent details like- adding new agent, updating agent details, tracking the agent location and deleting agent details.</a:t>
            </a:r>
            <a:endParaRPr b="0" lang="en-IN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3" name="Google Shape;299;p30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1F19856-D12B-4B7C-B790-10494EC6EE7F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392;p38"/>
          <p:cNvSpPr txBox="1"/>
          <p:nvPr/>
        </p:nvSpPr>
        <p:spPr>
          <a:xfrm>
            <a:off x="2201400" y="522360"/>
            <a:ext cx="6030360" cy="8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178dbb"/>
                </a:solidFill>
                <a:latin typeface="Century Gothic"/>
              </a:rPr>
              <a:t>INTRODUCTION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Google Shape;393;p38"/>
          <p:cNvSpPr txBox="1"/>
          <p:nvPr/>
        </p:nvSpPr>
        <p:spPr>
          <a:xfrm>
            <a:off x="1845720" y="1850040"/>
            <a:ext cx="5571720" cy="287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buClr>
                <a:srgbClr val="7e40cc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b0f0"/>
                </a:solidFill>
                <a:latin typeface="Century Gothic"/>
              </a:rPr>
              <a:t>This application is developed for admin who have complete rights of agents.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7e40cc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b0f0"/>
                </a:solidFill>
                <a:latin typeface="Century Gothic"/>
              </a:rPr>
              <a:t>Here admin can add, update, delete agents and track the agent location using latitude and longitude.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7e40cc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b0f0"/>
                </a:solidFill>
                <a:latin typeface="Century Gothic"/>
              </a:rPr>
              <a:t>And we can see the agent details which are stored in the database.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556" name="Google Shape;394;p38" descr=""/>
          <p:cNvPicPr/>
          <p:nvPr/>
        </p:nvPicPr>
        <p:blipFill>
          <a:blip r:embed="rId1"/>
          <a:stretch/>
        </p:blipFill>
        <p:spPr>
          <a:xfrm>
            <a:off x="7536600" y="1578600"/>
            <a:ext cx="1519200" cy="173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113;p19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F54A55E-D3AF-494E-8B13-B6893A0FFC56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  <p:sp>
        <p:nvSpPr>
          <p:cNvPr id="558" name="Google Shape;111;p19"/>
          <p:cNvSpPr txBox="1"/>
          <p:nvPr/>
        </p:nvSpPr>
        <p:spPr>
          <a:xfrm>
            <a:off x="3763440" y="158400"/>
            <a:ext cx="5306760" cy="11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rgbClr val="178dbb"/>
                </a:solidFill>
                <a:latin typeface="Century Gothic"/>
              </a:rPr>
              <a:t>Technologies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Google Shape;112;p19"/>
          <p:cNvSpPr txBox="1"/>
          <p:nvPr/>
        </p:nvSpPr>
        <p:spPr>
          <a:xfrm>
            <a:off x="1746720" y="1548360"/>
            <a:ext cx="3854160" cy="20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285840" indent="-285480">
              <a:lnSpc>
                <a:spcPct val="100000"/>
              </a:lnSpc>
              <a:spcBef>
                <a:spcPts val="601"/>
              </a:spcBef>
              <a:buClr>
                <a:srgbClr val="353535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Android Studio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buClr>
                <a:srgbClr val="353535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XML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buClr>
                <a:srgbClr val="353535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Java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buClr>
                <a:srgbClr val="353535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API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buClr>
                <a:srgbClr val="353535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70c0"/>
                </a:solidFill>
                <a:latin typeface="Times New Roman"/>
              </a:rPr>
              <a:t>Database(SQL lite)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560" name="Picture 2" descr=""/>
          <p:cNvPicPr/>
          <p:nvPr/>
        </p:nvPicPr>
        <p:blipFill>
          <a:blip r:embed="rId1"/>
          <a:stretch/>
        </p:blipFill>
        <p:spPr>
          <a:xfrm>
            <a:off x="6843240" y="1791360"/>
            <a:ext cx="1819440" cy="1474200"/>
          </a:xfrm>
          <a:prstGeom prst="rect">
            <a:avLst/>
          </a:prstGeom>
          <a:ln w="0">
            <a:noFill/>
          </a:ln>
        </p:spPr>
      </p:pic>
      <p:pic>
        <p:nvPicPr>
          <p:cNvPr id="561" name="Picture 3" descr=""/>
          <p:cNvPicPr/>
          <p:nvPr/>
        </p:nvPicPr>
        <p:blipFill>
          <a:blip r:embed="rId2"/>
          <a:stretch/>
        </p:blipFill>
        <p:spPr>
          <a:xfrm>
            <a:off x="5421600" y="1124640"/>
            <a:ext cx="1341000" cy="1319400"/>
          </a:xfrm>
          <a:prstGeom prst="rect">
            <a:avLst/>
          </a:prstGeom>
          <a:ln w="0">
            <a:noFill/>
          </a:ln>
        </p:spPr>
      </p:pic>
      <p:pic>
        <p:nvPicPr>
          <p:cNvPr id="562" name="Picture 4" descr=""/>
          <p:cNvPicPr/>
          <p:nvPr/>
        </p:nvPicPr>
        <p:blipFill>
          <a:blip r:embed="rId3"/>
          <a:stretch/>
        </p:blipFill>
        <p:spPr>
          <a:xfrm>
            <a:off x="5464800" y="2871360"/>
            <a:ext cx="1254960" cy="124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332;p32"/>
          <p:cNvSpPr txBox="1"/>
          <p:nvPr/>
        </p:nvSpPr>
        <p:spPr>
          <a:xfrm>
            <a:off x="398880" y="590760"/>
            <a:ext cx="58464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0374B1-4249-43AF-9A36-2FB8CE2FDB6D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  <p:sp>
        <p:nvSpPr>
          <p:cNvPr id="564" name="Google Shape;331;p32"/>
          <p:cNvSpPr txBox="1"/>
          <p:nvPr/>
        </p:nvSpPr>
        <p:spPr>
          <a:xfrm>
            <a:off x="1660680" y="157320"/>
            <a:ext cx="2536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000" spc="-1" strike="noStrike">
                <a:solidFill>
                  <a:srgbClr val="404040"/>
                </a:solidFill>
                <a:latin typeface="Lexend Deca"/>
              </a:rPr>
              <a:t>Result</a:t>
            </a:r>
            <a:endParaRPr b="0" lang="en-IN" sz="3000" spc="-1" strike="noStrike">
              <a:solidFill>
                <a:srgbClr val="404040"/>
              </a:solidFill>
              <a:latin typeface="Century Gothic"/>
            </a:endParaRPr>
          </a:p>
        </p:txBody>
      </p:sp>
      <p:grpSp>
        <p:nvGrpSpPr>
          <p:cNvPr id="565" name="Google Shape;333;p32"/>
          <p:cNvGrpSpPr/>
          <p:nvPr/>
        </p:nvGrpSpPr>
        <p:grpSpPr>
          <a:xfrm>
            <a:off x="6716880" y="626400"/>
            <a:ext cx="883440" cy="4114440"/>
            <a:chOff x="6716880" y="626400"/>
            <a:chExt cx="883440" cy="4114440"/>
          </a:xfrm>
        </p:grpSpPr>
        <p:sp>
          <p:nvSpPr>
            <p:cNvPr id="566" name="Google Shape;335;p32"/>
            <p:cNvSpPr/>
            <p:nvPr/>
          </p:nvSpPr>
          <p:spPr>
            <a:xfrm>
              <a:off x="7177680" y="4590360"/>
              <a:ext cx="422640" cy="15048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336;p32"/>
            <p:cNvSpPr/>
            <p:nvPr/>
          </p:nvSpPr>
          <p:spPr>
            <a:xfrm>
              <a:off x="6716880" y="626400"/>
              <a:ext cx="83160" cy="8316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337;p32"/>
            <p:cNvSpPr/>
            <p:nvPr/>
          </p:nvSpPr>
          <p:spPr>
            <a:xfrm>
              <a:off x="7185600" y="635760"/>
              <a:ext cx="408600" cy="6408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69" name="Picture 4" descr=""/>
          <p:cNvPicPr/>
          <p:nvPr/>
        </p:nvPicPr>
        <p:blipFill>
          <a:blip r:embed="rId1"/>
          <a:stretch/>
        </p:blipFill>
        <p:spPr>
          <a:xfrm>
            <a:off x="5249160" y="485640"/>
            <a:ext cx="3130920" cy="4494960"/>
          </a:xfrm>
          <a:prstGeom prst="rect">
            <a:avLst/>
          </a:prstGeom>
          <a:ln w="0">
            <a:noFill/>
          </a:ln>
        </p:spPr>
      </p:pic>
      <p:pic>
        <p:nvPicPr>
          <p:cNvPr id="570" name="Picture 9" descr=""/>
          <p:cNvPicPr/>
          <p:nvPr/>
        </p:nvPicPr>
        <p:blipFill>
          <a:blip r:embed="rId2"/>
          <a:stretch/>
        </p:blipFill>
        <p:spPr>
          <a:xfrm>
            <a:off x="1722960" y="1783080"/>
            <a:ext cx="2742840" cy="114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343;p33"/>
          <p:cNvSpPr txBox="1"/>
          <p:nvPr/>
        </p:nvSpPr>
        <p:spPr>
          <a:xfrm>
            <a:off x="398880" y="590760"/>
            <a:ext cx="58464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BBA8FD4-EA53-4117-B9C9-7466454CFD58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  <p:sp>
        <p:nvSpPr>
          <p:cNvPr id="572" name="Google Shape;349;p33"/>
          <p:cNvSpPr txBox="1"/>
          <p:nvPr/>
        </p:nvSpPr>
        <p:spPr>
          <a:xfrm>
            <a:off x="1509480" y="308160"/>
            <a:ext cx="4121640" cy="84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000" spc="-1" strike="noStrike">
                <a:solidFill>
                  <a:srgbClr val="404040"/>
                </a:solidFill>
                <a:latin typeface="Lexend Deca"/>
              </a:rPr>
              <a:t>About agent page</a:t>
            </a:r>
            <a:endParaRPr b="0" lang="en-IN" sz="30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573" name="Picture 3" descr=""/>
          <p:cNvPicPr/>
          <p:nvPr/>
        </p:nvPicPr>
        <p:blipFill>
          <a:blip r:embed="rId1"/>
          <a:stretch/>
        </p:blipFill>
        <p:spPr>
          <a:xfrm>
            <a:off x="6210720" y="1150560"/>
            <a:ext cx="2760840" cy="3888000"/>
          </a:xfrm>
          <a:prstGeom prst="rect">
            <a:avLst/>
          </a:prstGeom>
          <a:ln w="0">
            <a:noFill/>
          </a:ln>
        </p:spPr>
      </p:pic>
      <p:pic>
        <p:nvPicPr>
          <p:cNvPr id="574" name="Picture 4" descr=""/>
          <p:cNvPicPr/>
          <p:nvPr/>
        </p:nvPicPr>
        <p:blipFill>
          <a:blip r:embed="rId2"/>
          <a:stretch/>
        </p:blipFill>
        <p:spPr>
          <a:xfrm>
            <a:off x="1564560" y="1150560"/>
            <a:ext cx="2833200" cy="3888000"/>
          </a:xfrm>
          <a:prstGeom prst="rect">
            <a:avLst/>
          </a:prstGeom>
          <a:ln w="0">
            <a:noFill/>
          </a:ln>
        </p:spPr>
      </p:pic>
      <p:pic>
        <p:nvPicPr>
          <p:cNvPr id="575" name="Picture 5" descr=""/>
          <p:cNvPicPr/>
          <p:nvPr/>
        </p:nvPicPr>
        <p:blipFill>
          <a:blip r:embed="rId3"/>
          <a:stretch/>
        </p:blipFill>
        <p:spPr>
          <a:xfrm>
            <a:off x="4688280" y="2093400"/>
            <a:ext cx="1384200" cy="149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355;p34"/>
          <p:cNvSpPr txBox="1"/>
          <p:nvPr/>
        </p:nvSpPr>
        <p:spPr>
          <a:xfrm>
            <a:off x="398880" y="590760"/>
            <a:ext cx="584640" cy="27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E4F99DF-8017-4D63-B258-6DDF332E3E92}" type="slidenum">
              <a:rPr b="0" lang="en" sz="3559" spc="-1" strike="noStrike">
                <a:solidFill>
                  <a:srgbClr val="feffff"/>
                </a:solidFill>
                <a:latin typeface="Arial"/>
                <a:ea typeface="Arial"/>
              </a:rPr>
              <a:t>&lt;number&gt;</a:t>
            </a:fld>
            <a:endParaRPr b="0" lang="en-IN" sz="3559" spc="-1" strike="noStrike">
              <a:latin typeface="Times New Roman"/>
            </a:endParaRPr>
          </a:p>
        </p:txBody>
      </p:sp>
      <p:sp>
        <p:nvSpPr>
          <p:cNvPr id="577" name="Google Shape;361;p34"/>
          <p:cNvSpPr txBox="1"/>
          <p:nvPr/>
        </p:nvSpPr>
        <p:spPr>
          <a:xfrm>
            <a:off x="1520280" y="189720"/>
            <a:ext cx="3798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3000" spc="-1" strike="noStrike">
                <a:solidFill>
                  <a:srgbClr val="404040"/>
                </a:solidFill>
                <a:latin typeface="Lexend Deca"/>
              </a:rPr>
              <a:t>Mapping of agent</a:t>
            </a:r>
            <a:endParaRPr b="0" lang="en-IN" sz="30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578" name="Picture 2" descr=""/>
          <p:cNvPicPr/>
          <p:nvPr/>
        </p:nvPicPr>
        <p:blipFill>
          <a:blip r:embed="rId1"/>
          <a:stretch/>
        </p:blipFill>
        <p:spPr>
          <a:xfrm>
            <a:off x="4972320" y="255600"/>
            <a:ext cx="3673800" cy="4707360"/>
          </a:xfrm>
          <a:prstGeom prst="rect">
            <a:avLst/>
          </a:prstGeom>
          <a:ln w="0">
            <a:noFill/>
          </a:ln>
        </p:spPr>
      </p:pic>
      <p:pic>
        <p:nvPicPr>
          <p:cNvPr id="579" name="Picture 3" descr=""/>
          <p:cNvPicPr/>
          <p:nvPr/>
        </p:nvPicPr>
        <p:blipFill>
          <a:blip r:embed="rId2"/>
          <a:srcRect l="0" t="0" r="393" b="11412"/>
          <a:stretch/>
        </p:blipFill>
        <p:spPr>
          <a:xfrm>
            <a:off x="1518120" y="1796400"/>
            <a:ext cx="3260520" cy="249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Application>LibreOffice/7.1.8.1$Windows_X86_64 LibreOffice_project/e1f30c802c3269a1d052614453f260e49458c82c</Application>
  <AppVersion>15.0000</AppVersion>
  <Words>174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description/>
  <dc:language>en-IN</dc:language>
  <cp:lastModifiedBy/>
  <dcterms:modified xsi:type="dcterms:W3CDTF">2022-02-07T10:02:13Z</dcterms:modified>
  <cp:revision>328</cp:revision>
  <dc:subject/>
  <dc:title>EmployeeTracking Current Location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