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11/16/2021</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4EC3-DB1E-47B8-85B3-679E029D3D87}"/>
              </a:ext>
            </a:extLst>
          </p:cNvPr>
          <p:cNvSpPr>
            <a:spLocks noGrp="1"/>
          </p:cNvSpPr>
          <p:nvPr>
            <p:ph type="ctrTitle"/>
          </p:nvPr>
        </p:nvSpPr>
        <p:spPr/>
        <p:txBody>
          <a:bodyPr/>
          <a:lstStyle/>
          <a:p>
            <a:r>
              <a:rPr lang="en-IN" dirty="0"/>
              <a:t>Regression Testing and Smoke Testing</a:t>
            </a:r>
          </a:p>
        </p:txBody>
      </p:sp>
      <p:sp>
        <p:nvSpPr>
          <p:cNvPr id="3" name="Subtitle 2">
            <a:extLst>
              <a:ext uri="{FF2B5EF4-FFF2-40B4-BE49-F238E27FC236}">
                <a16:creationId xmlns:a16="http://schemas.microsoft.com/office/drawing/2014/main" id="{2E8252D9-73C5-4EF8-926C-4C4F35ED7807}"/>
              </a:ext>
            </a:extLst>
          </p:cNvPr>
          <p:cNvSpPr>
            <a:spLocks noGrp="1"/>
          </p:cNvSpPr>
          <p:nvPr>
            <p:ph type="subTitle" idx="1"/>
          </p:nvPr>
        </p:nvSpPr>
        <p:spPr>
          <a:xfrm>
            <a:off x="1370693" y="3598339"/>
            <a:ext cx="9440034" cy="2927589"/>
          </a:xfrm>
        </p:spPr>
        <p:txBody>
          <a:bodyPr>
            <a:normAutofit/>
          </a:bodyPr>
          <a:lstStyle/>
          <a:p>
            <a:pPr algn="r"/>
            <a:r>
              <a:rPr lang="en-IN" dirty="0"/>
              <a:t>BY</a:t>
            </a:r>
          </a:p>
          <a:p>
            <a:pPr algn="r"/>
            <a:r>
              <a:rPr lang="en-IN" dirty="0" err="1"/>
              <a:t>Mugdha</a:t>
            </a:r>
            <a:endParaRPr lang="en-IN" dirty="0"/>
          </a:p>
          <a:p>
            <a:pPr algn="r"/>
            <a:r>
              <a:rPr lang="en-IN" dirty="0"/>
              <a:t>Shiva</a:t>
            </a:r>
          </a:p>
          <a:p>
            <a:pPr algn="r"/>
            <a:r>
              <a:rPr lang="en-IN" dirty="0" err="1"/>
              <a:t>Bala</a:t>
            </a:r>
            <a:endParaRPr lang="en-IN" dirty="0"/>
          </a:p>
          <a:p>
            <a:pPr algn="r"/>
            <a:r>
              <a:rPr lang="en-IN" dirty="0" err="1"/>
              <a:t>Saivani</a:t>
            </a:r>
            <a:endParaRPr lang="en-IN" dirty="0"/>
          </a:p>
          <a:p>
            <a:pPr algn="r"/>
            <a:r>
              <a:rPr lang="en-IN" dirty="0"/>
              <a:t>Hari  </a:t>
            </a:r>
            <a:r>
              <a:rPr lang="en-IN" dirty="0" err="1"/>
              <a:t>priya</a:t>
            </a:r>
            <a:endParaRPr lang="en-IN" dirty="0"/>
          </a:p>
        </p:txBody>
      </p:sp>
    </p:spTree>
    <p:extLst>
      <p:ext uri="{BB962C8B-B14F-4D97-AF65-F5344CB8AC3E}">
        <p14:creationId xmlns:p14="http://schemas.microsoft.com/office/powerpoint/2010/main" val="3571504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D210D-19FD-49AB-A174-3A35AE973AF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419DC3D-DF71-41BF-9836-E4154BC91D0B}"/>
              </a:ext>
            </a:extLst>
          </p:cNvPr>
          <p:cNvSpPr>
            <a:spLocks noGrp="1"/>
          </p:cNvSpPr>
          <p:nvPr>
            <p:ph idx="1"/>
          </p:nvPr>
        </p:nvSpPr>
        <p:spPr/>
        <p:txBody>
          <a:bodyPr/>
          <a:lstStyle/>
          <a:p>
            <a:r>
              <a:rPr lang="en-US" dirty="0"/>
              <a:t>An effective regression strategy, save organizations both time and money. But in current time it more refers to the term Automate, Automate, Automate </a:t>
            </a:r>
          </a:p>
          <a:p>
            <a:r>
              <a:rPr lang="en-US" dirty="0"/>
              <a:t>Following are most important tools used for both functional and regression testing: </a:t>
            </a:r>
          </a:p>
          <a:p>
            <a:r>
              <a:rPr lang="en-US" dirty="0"/>
              <a:t>Quick Test Professional (QTP)  Rational Functional Tester (RFT)  Selenium</a:t>
            </a:r>
          </a:p>
          <a:p>
            <a:r>
              <a:rPr lang="en-US" dirty="0"/>
              <a:t>Smoke testing is the type of testing executed on every build without fail as it helps to find out defects in the early stages. </a:t>
            </a:r>
          </a:p>
          <a:p>
            <a:r>
              <a:rPr lang="en-US" dirty="0"/>
              <a:t>This activity is the final step before a software build enters into a system stage. Mainly, applied to each build and only applied to new development as well as to the major and minor release of the system. </a:t>
            </a:r>
            <a:endParaRPr lang="en-IN" dirty="0"/>
          </a:p>
        </p:txBody>
      </p:sp>
    </p:spTree>
    <p:extLst>
      <p:ext uri="{BB962C8B-B14F-4D97-AF65-F5344CB8AC3E}">
        <p14:creationId xmlns:p14="http://schemas.microsoft.com/office/powerpoint/2010/main" val="2441567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5813-9534-4466-8EDC-86BC2C5D13E0}"/>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3567427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5B7A-1326-460B-BB89-DB1594BF8A1E}"/>
              </a:ext>
            </a:extLst>
          </p:cNvPr>
          <p:cNvSpPr>
            <a:spLocks noGrp="1"/>
          </p:cNvSpPr>
          <p:nvPr>
            <p:ph type="title"/>
          </p:nvPr>
        </p:nvSpPr>
        <p:spPr/>
        <p:txBody>
          <a:bodyPr/>
          <a:lstStyle/>
          <a:p>
            <a:r>
              <a:rPr lang="en-US" dirty="0"/>
              <a:t>What is this term “Regression”</a:t>
            </a:r>
            <a:endParaRPr lang="en-IN" dirty="0"/>
          </a:p>
        </p:txBody>
      </p:sp>
      <p:sp>
        <p:nvSpPr>
          <p:cNvPr id="3" name="Content Placeholder 2">
            <a:extLst>
              <a:ext uri="{FF2B5EF4-FFF2-40B4-BE49-F238E27FC236}">
                <a16:creationId xmlns:a16="http://schemas.microsoft.com/office/drawing/2014/main" id="{45125177-11BE-407B-823D-636900A947EE}"/>
              </a:ext>
            </a:extLst>
          </p:cNvPr>
          <p:cNvSpPr>
            <a:spLocks noGrp="1"/>
          </p:cNvSpPr>
          <p:nvPr>
            <p:ph idx="1"/>
          </p:nvPr>
        </p:nvSpPr>
        <p:spPr/>
        <p:txBody>
          <a:bodyPr/>
          <a:lstStyle/>
          <a:p>
            <a:r>
              <a:rPr lang="en-US" dirty="0"/>
              <a:t>Regression means errors that occurs due to some action or activities in a system. </a:t>
            </a:r>
          </a:p>
          <a:p>
            <a:r>
              <a:rPr lang="en-US" dirty="0"/>
              <a:t>In IT world a "regression" means the return of a bug. </a:t>
            </a:r>
          </a:p>
          <a:p>
            <a:r>
              <a:rPr lang="en-US" dirty="0"/>
              <a:t>Regression testing means the testing process that is done to find the regressions in the system after doing any changes in the product.</a:t>
            </a:r>
          </a:p>
          <a:p>
            <a:r>
              <a:rPr lang="en-US" dirty="0"/>
              <a:t>When to do it Regression Testing is required when there is a – </a:t>
            </a:r>
          </a:p>
          <a:p>
            <a:r>
              <a:rPr lang="en-US" dirty="0"/>
              <a:t>Change in requirements and code is modified according to the requirement</a:t>
            </a:r>
          </a:p>
          <a:p>
            <a:r>
              <a:rPr lang="en-US" dirty="0"/>
              <a:t>  New feature is added to the software  Defect fixing  Performance issue fix</a:t>
            </a:r>
            <a:endParaRPr lang="en-IN" dirty="0"/>
          </a:p>
        </p:txBody>
      </p:sp>
    </p:spTree>
    <p:extLst>
      <p:ext uri="{BB962C8B-B14F-4D97-AF65-F5344CB8AC3E}">
        <p14:creationId xmlns:p14="http://schemas.microsoft.com/office/powerpoint/2010/main" val="372704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595F-5980-482E-97A8-B18F98EA215C}"/>
              </a:ext>
            </a:extLst>
          </p:cNvPr>
          <p:cNvSpPr>
            <a:spLocks noGrp="1"/>
          </p:cNvSpPr>
          <p:nvPr>
            <p:ph type="title"/>
          </p:nvPr>
        </p:nvSpPr>
        <p:spPr/>
        <p:txBody>
          <a:bodyPr/>
          <a:lstStyle/>
          <a:p>
            <a:r>
              <a:rPr lang="en-IN" dirty="0"/>
              <a:t>What’s the strategy?</a:t>
            </a:r>
          </a:p>
        </p:txBody>
      </p:sp>
      <p:sp>
        <p:nvSpPr>
          <p:cNvPr id="3" name="Content Placeholder 2">
            <a:extLst>
              <a:ext uri="{FF2B5EF4-FFF2-40B4-BE49-F238E27FC236}">
                <a16:creationId xmlns:a16="http://schemas.microsoft.com/office/drawing/2014/main" id="{389449AF-445F-40B6-AEED-50DDED1C5E5A}"/>
              </a:ext>
            </a:extLst>
          </p:cNvPr>
          <p:cNvSpPr>
            <a:spLocks noGrp="1"/>
          </p:cNvSpPr>
          <p:nvPr>
            <p:ph idx="1"/>
          </p:nvPr>
        </p:nvSpPr>
        <p:spPr/>
        <p:txBody>
          <a:bodyPr/>
          <a:lstStyle/>
          <a:p>
            <a:r>
              <a:rPr lang="en-US" dirty="0"/>
              <a:t> Software maintenance is an activity which includes enhancements, error corrections, optimization and deletion of existing features. These modifications may cause the system to work incorrectly. Therefore , Regression Testing becomes necessary. Regression Testing can be carried out using following techniques:</a:t>
            </a:r>
          </a:p>
          <a:p>
            <a:r>
              <a:rPr lang="en-US" dirty="0"/>
              <a:t>Reset all - This is one of the methods for regression testing in which all the tests in the existing test bucket or suite should be re-executed. </a:t>
            </a:r>
          </a:p>
          <a:p>
            <a:r>
              <a:rPr lang="en-US" dirty="0"/>
              <a:t>This is very expensive as it requires huge time and resources.</a:t>
            </a:r>
            <a:endParaRPr lang="en-IN" dirty="0"/>
          </a:p>
        </p:txBody>
      </p:sp>
    </p:spTree>
    <p:extLst>
      <p:ext uri="{BB962C8B-B14F-4D97-AF65-F5344CB8AC3E}">
        <p14:creationId xmlns:p14="http://schemas.microsoft.com/office/powerpoint/2010/main" val="330598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BBA8-23F1-4193-A043-0A3EA0B35581}"/>
              </a:ext>
            </a:extLst>
          </p:cNvPr>
          <p:cNvSpPr>
            <a:spLocks noGrp="1"/>
          </p:cNvSpPr>
          <p:nvPr>
            <p:ph type="title"/>
          </p:nvPr>
        </p:nvSpPr>
        <p:spPr/>
        <p:txBody>
          <a:bodyPr/>
          <a:lstStyle/>
          <a:p>
            <a:r>
              <a:rPr lang="en-US" dirty="0"/>
              <a:t>Regression Test Selection</a:t>
            </a:r>
            <a:endParaRPr lang="en-IN" dirty="0"/>
          </a:p>
        </p:txBody>
      </p:sp>
      <p:sp>
        <p:nvSpPr>
          <p:cNvPr id="3" name="Content Placeholder 2">
            <a:extLst>
              <a:ext uri="{FF2B5EF4-FFF2-40B4-BE49-F238E27FC236}">
                <a16:creationId xmlns:a16="http://schemas.microsoft.com/office/drawing/2014/main" id="{56CB67C0-E3FF-4520-9BA1-36F7A69D1899}"/>
              </a:ext>
            </a:extLst>
          </p:cNvPr>
          <p:cNvSpPr>
            <a:spLocks noGrp="1"/>
          </p:cNvSpPr>
          <p:nvPr>
            <p:ph idx="1"/>
          </p:nvPr>
        </p:nvSpPr>
        <p:spPr/>
        <p:txBody>
          <a:bodyPr/>
          <a:lstStyle/>
          <a:p>
            <a:r>
              <a:rPr lang="en-US" dirty="0"/>
              <a:t>Instead of re-executing the entire test suite, it is better to select part of test suite to be run. </a:t>
            </a:r>
          </a:p>
          <a:p>
            <a:r>
              <a:rPr lang="en-US" dirty="0"/>
              <a:t>Test cases selected can be categorized as </a:t>
            </a:r>
          </a:p>
          <a:p>
            <a:r>
              <a:rPr lang="en-US" dirty="0"/>
              <a:t>1) Reusable Test Cases </a:t>
            </a:r>
          </a:p>
          <a:p>
            <a:r>
              <a:rPr lang="en-US" dirty="0"/>
              <a:t>2) Obsolete Test Cases.</a:t>
            </a:r>
          </a:p>
          <a:p>
            <a:r>
              <a:rPr lang="en-US" dirty="0"/>
              <a:t>Re-usable Test cases can be used in succeeding regression cycles. Obsolete Test Cases can’t be used in succeeding cycles.</a:t>
            </a:r>
            <a:endParaRPr lang="en-IN" dirty="0"/>
          </a:p>
        </p:txBody>
      </p:sp>
    </p:spTree>
    <p:extLst>
      <p:ext uri="{BB962C8B-B14F-4D97-AF65-F5344CB8AC3E}">
        <p14:creationId xmlns:p14="http://schemas.microsoft.com/office/powerpoint/2010/main" val="365561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9FFF-4A5B-404F-B89A-5FC3FC9D7EA5}"/>
              </a:ext>
            </a:extLst>
          </p:cNvPr>
          <p:cNvSpPr>
            <a:spLocks noGrp="1"/>
          </p:cNvSpPr>
          <p:nvPr>
            <p:ph type="title"/>
          </p:nvPr>
        </p:nvSpPr>
        <p:spPr/>
        <p:txBody>
          <a:bodyPr/>
          <a:lstStyle/>
          <a:p>
            <a:r>
              <a:rPr lang="en-IN" dirty="0"/>
              <a:t>Pros and Cons</a:t>
            </a:r>
          </a:p>
        </p:txBody>
      </p:sp>
      <p:sp>
        <p:nvSpPr>
          <p:cNvPr id="3" name="Content Placeholder 2">
            <a:extLst>
              <a:ext uri="{FF2B5EF4-FFF2-40B4-BE49-F238E27FC236}">
                <a16:creationId xmlns:a16="http://schemas.microsoft.com/office/drawing/2014/main" id="{BB949CDA-62C9-4471-91CE-5A84B37963B9}"/>
              </a:ext>
            </a:extLst>
          </p:cNvPr>
          <p:cNvSpPr>
            <a:spLocks noGrp="1"/>
          </p:cNvSpPr>
          <p:nvPr>
            <p:ph idx="1"/>
          </p:nvPr>
        </p:nvSpPr>
        <p:spPr/>
        <p:txBody>
          <a:bodyPr/>
          <a:lstStyle/>
          <a:p>
            <a:r>
              <a:rPr lang="en-US" dirty="0"/>
              <a:t>Challenges for regression testing </a:t>
            </a:r>
          </a:p>
          <a:p>
            <a:r>
              <a:rPr lang="en-US" dirty="0"/>
              <a:t>With successive regression runs, test suites become fairly large. Due to time and budget constraints, the entire regression test suite cannot be executed. </a:t>
            </a:r>
          </a:p>
          <a:p>
            <a:r>
              <a:rPr lang="en-US" dirty="0"/>
              <a:t>Minimizing test suite while achieving maximum test coverage remains a challenge. </a:t>
            </a:r>
          </a:p>
          <a:p>
            <a:r>
              <a:rPr lang="en-US" dirty="0"/>
              <a:t>Determination of frequency of Regression Tests , i.e., after every modification or every build update or after a bunch of bug fixes, is a challenge.</a:t>
            </a:r>
          </a:p>
          <a:p>
            <a:r>
              <a:rPr lang="en-US" dirty="0"/>
              <a:t>The database used for regression testing must be isolated . No database changes must be allowed</a:t>
            </a:r>
            <a:endParaRPr lang="en-IN" dirty="0"/>
          </a:p>
        </p:txBody>
      </p:sp>
    </p:spTree>
    <p:extLst>
      <p:ext uri="{BB962C8B-B14F-4D97-AF65-F5344CB8AC3E}">
        <p14:creationId xmlns:p14="http://schemas.microsoft.com/office/powerpoint/2010/main" val="780118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EAF9-B64B-4150-8C1C-050419994AA6}"/>
              </a:ext>
            </a:extLst>
          </p:cNvPr>
          <p:cNvSpPr>
            <a:spLocks noGrp="1"/>
          </p:cNvSpPr>
          <p:nvPr>
            <p:ph type="title"/>
          </p:nvPr>
        </p:nvSpPr>
        <p:spPr/>
        <p:txBody>
          <a:bodyPr/>
          <a:lstStyle/>
          <a:p>
            <a:r>
              <a:rPr lang="en-IN" dirty="0"/>
              <a:t>Smoke Testing</a:t>
            </a:r>
          </a:p>
        </p:txBody>
      </p:sp>
      <p:sp>
        <p:nvSpPr>
          <p:cNvPr id="3" name="Content Placeholder 2">
            <a:extLst>
              <a:ext uri="{FF2B5EF4-FFF2-40B4-BE49-F238E27FC236}">
                <a16:creationId xmlns:a16="http://schemas.microsoft.com/office/drawing/2014/main" id="{61A9CB39-2973-4539-A769-7EA3FD7D83AA}"/>
              </a:ext>
            </a:extLst>
          </p:cNvPr>
          <p:cNvSpPr>
            <a:spLocks noGrp="1"/>
          </p:cNvSpPr>
          <p:nvPr>
            <p:ph idx="1"/>
          </p:nvPr>
        </p:nvSpPr>
        <p:spPr/>
        <p:txBody>
          <a:bodyPr/>
          <a:lstStyle/>
          <a:p>
            <a:r>
              <a:rPr lang="en-US" dirty="0"/>
              <a:t>Smoke testing (also confidence testing, sanity testing) is the preliminary testing to reveal simple failures severe enough to (for example) reject a prospective software release. </a:t>
            </a:r>
          </a:p>
          <a:p>
            <a:r>
              <a:rPr lang="en-US" dirty="0"/>
              <a:t>A smoke tester will select and run a subset of test cases that cover the most important functionality of a component or system, to ascertain if crucial functions of the software work correctly. A smoke test may address basic questions like “Does the program run?”, “Does it open a window?”, or “Does clicking the main button do anything?” The process of smoke testing aims to determine whether the application is so badly broken as to make further immediate testing unnecessary. </a:t>
            </a:r>
            <a:endParaRPr lang="en-IN" dirty="0"/>
          </a:p>
        </p:txBody>
      </p:sp>
    </p:spTree>
    <p:extLst>
      <p:ext uri="{BB962C8B-B14F-4D97-AF65-F5344CB8AC3E}">
        <p14:creationId xmlns:p14="http://schemas.microsoft.com/office/powerpoint/2010/main" val="203328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49B7-5646-465E-9F26-D2B1C9D6E363}"/>
              </a:ext>
            </a:extLst>
          </p:cNvPr>
          <p:cNvSpPr>
            <a:spLocks noGrp="1"/>
          </p:cNvSpPr>
          <p:nvPr>
            <p:ph type="title"/>
          </p:nvPr>
        </p:nvSpPr>
        <p:spPr/>
        <p:txBody>
          <a:bodyPr/>
          <a:lstStyle/>
          <a:p>
            <a:r>
              <a:rPr lang="en-IN" dirty="0"/>
              <a:t>Scope Definition</a:t>
            </a:r>
          </a:p>
        </p:txBody>
      </p:sp>
      <p:sp>
        <p:nvSpPr>
          <p:cNvPr id="3" name="Content Placeholder 2">
            <a:extLst>
              <a:ext uri="{FF2B5EF4-FFF2-40B4-BE49-F238E27FC236}">
                <a16:creationId xmlns:a16="http://schemas.microsoft.com/office/drawing/2014/main" id="{E526489C-2425-4909-B850-CF3BDDAAC700}"/>
              </a:ext>
            </a:extLst>
          </p:cNvPr>
          <p:cNvSpPr>
            <a:spLocks noGrp="1"/>
          </p:cNvSpPr>
          <p:nvPr>
            <p:ph idx="1"/>
          </p:nvPr>
        </p:nvSpPr>
        <p:spPr/>
        <p:txBody>
          <a:bodyPr/>
          <a:lstStyle/>
          <a:p>
            <a:r>
              <a:rPr lang="en-US" dirty="0"/>
              <a:t>1. When Smoke testing is performed immediately after the build deployment. This is the first testing done on the build. First smoke testing is performed followed by other testing like functional testing (newly added features), regression testing and user acceptance testing etc. It is a preliminary testing. </a:t>
            </a:r>
          </a:p>
          <a:p>
            <a:r>
              <a:rPr lang="en-US" dirty="0"/>
              <a:t>2. Where Smoke testing is generally done by the QA team in QA environment as criteria of accepting the build but in certain cases, it can be performed by development team. </a:t>
            </a:r>
          </a:p>
          <a:p>
            <a:r>
              <a:rPr lang="en-US" dirty="0"/>
              <a:t>3. How The focus of smoke testing is to perform end-to-end testing of the build without going in finer details of the modules. This is high level testing. We simply navigate the different application flows from start to end without testing the details of the individual modules. Here we just try to touch all the parts of the application.</a:t>
            </a:r>
            <a:endParaRPr lang="en-IN" dirty="0"/>
          </a:p>
        </p:txBody>
      </p:sp>
    </p:spTree>
    <p:extLst>
      <p:ext uri="{BB962C8B-B14F-4D97-AF65-F5344CB8AC3E}">
        <p14:creationId xmlns:p14="http://schemas.microsoft.com/office/powerpoint/2010/main" val="327907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7C39-6495-4D10-8023-607AC00C0D96}"/>
              </a:ext>
            </a:extLst>
          </p:cNvPr>
          <p:cNvSpPr>
            <a:spLocks noGrp="1"/>
          </p:cNvSpPr>
          <p:nvPr>
            <p:ph type="title"/>
          </p:nvPr>
        </p:nvSpPr>
        <p:spPr/>
        <p:txBody>
          <a:bodyPr/>
          <a:lstStyle/>
          <a:p>
            <a:r>
              <a:rPr lang="en-US" dirty="0"/>
              <a:t>Smoke Testing Techniques Manual Approach</a:t>
            </a:r>
            <a:endParaRPr lang="en-IN" dirty="0"/>
          </a:p>
        </p:txBody>
      </p:sp>
      <p:sp>
        <p:nvSpPr>
          <p:cNvPr id="3" name="Content Placeholder 2">
            <a:extLst>
              <a:ext uri="{FF2B5EF4-FFF2-40B4-BE49-F238E27FC236}">
                <a16:creationId xmlns:a16="http://schemas.microsoft.com/office/drawing/2014/main" id="{662C563E-95ED-4BE5-BF58-D7EB7820F83E}"/>
              </a:ext>
            </a:extLst>
          </p:cNvPr>
          <p:cNvSpPr>
            <a:spLocks noGrp="1"/>
          </p:cNvSpPr>
          <p:nvPr>
            <p:ph idx="1"/>
          </p:nvPr>
        </p:nvSpPr>
        <p:spPr/>
        <p:txBody>
          <a:bodyPr/>
          <a:lstStyle/>
          <a:p>
            <a:r>
              <a:rPr lang="en-US" dirty="0"/>
              <a:t>Test cases are run manually. Manual approach is mainly used where the product is developed from the scratch and is unstable. </a:t>
            </a:r>
          </a:p>
          <a:p>
            <a:r>
              <a:rPr lang="en-US" dirty="0"/>
              <a:t>Since during each development cycle new features or functionality are added to the product so using automation for this scenario will be very costly affair. This is because a lot of effort will be required on each build to maintain the scripts. </a:t>
            </a:r>
          </a:p>
          <a:p>
            <a:r>
              <a:rPr lang="en-US" dirty="0"/>
              <a:t>So for a new and unstable product, it is better to use the manual approach. Automation Approach: Test cases are automated and run with the help of automation tools. In some cases the smoke scripts can be integrated with the automated build creation tools like Jenkins so that whenever a new build is deployed, the smoke suite automatically start execution without manual intervention and without wasting any time.</a:t>
            </a:r>
            <a:endParaRPr lang="en-IN" dirty="0"/>
          </a:p>
        </p:txBody>
      </p:sp>
    </p:spTree>
    <p:extLst>
      <p:ext uri="{BB962C8B-B14F-4D97-AF65-F5344CB8AC3E}">
        <p14:creationId xmlns:p14="http://schemas.microsoft.com/office/powerpoint/2010/main" val="235571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7E96-48E3-4432-8F03-1F8DDFBCF95F}"/>
              </a:ext>
            </a:extLst>
          </p:cNvPr>
          <p:cNvSpPr>
            <a:spLocks noGrp="1"/>
          </p:cNvSpPr>
          <p:nvPr>
            <p:ph type="title"/>
          </p:nvPr>
        </p:nvSpPr>
        <p:spPr/>
        <p:txBody>
          <a:bodyPr/>
          <a:lstStyle/>
          <a:p>
            <a:r>
              <a:rPr lang="en-IN" dirty="0"/>
              <a:t>Why implement Smoke Testing?</a:t>
            </a:r>
          </a:p>
        </p:txBody>
      </p:sp>
      <p:sp>
        <p:nvSpPr>
          <p:cNvPr id="3" name="Content Placeholder 2">
            <a:extLst>
              <a:ext uri="{FF2B5EF4-FFF2-40B4-BE49-F238E27FC236}">
                <a16:creationId xmlns:a16="http://schemas.microsoft.com/office/drawing/2014/main" id="{F046D98D-9BE1-4269-AB4E-475AFF9D76F1}"/>
              </a:ext>
            </a:extLst>
          </p:cNvPr>
          <p:cNvSpPr>
            <a:spLocks noGrp="1"/>
          </p:cNvSpPr>
          <p:nvPr>
            <p:ph idx="1"/>
          </p:nvPr>
        </p:nvSpPr>
        <p:spPr/>
        <p:txBody>
          <a:bodyPr/>
          <a:lstStyle/>
          <a:p>
            <a:r>
              <a:rPr lang="en-US" dirty="0"/>
              <a:t>Minimizes integration risk. One of the greatest risks that a team project faces is that, when the different team members combine or “integrate” the code they have been working on separately, the resulting composite code does not work well. </a:t>
            </a:r>
          </a:p>
          <a:p>
            <a:r>
              <a:rPr lang="en-US" dirty="0"/>
              <a:t>Depending on how late in the project the incompatibility is discovered, debugging might take longer than it would have if integration had occurred earlier, program interfaces might have to be changed, or major parts of the system might have to be redesigned and reimplemented. </a:t>
            </a:r>
          </a:p>
          <a:p>
            <a:r>
              <a:rPr lang="en-US" dirty="0"/>
              <a:t>Reduces the risk of low quality. Related to the risk of unsuccessful or problematic integration is the risk of low quality. By minimally smoke-testing all the code daily, quality problems are prevented from taking control of the project.</a:t>
            </a:r>
            <a:endParaRPr lang="en-IN" dirty="0"/>
          </a:p>
        </p:txBody>
      </p:sp>
    </p:spTree>
    <p:extLst>
      <p:ext uri="{BB962C8B-B14F-4D97-AF65-F5344CB8AC3E}">
        <p14:creationId xmlns:p14="http://schemas.microsoft.com/office/powerpoint/2010/main" val="2644992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18</TotalTime>
  <Words>1045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Calisto MT</vt:lpstr>
      <vt:lpstr>Wingdings 2</vt:lpstr>
      <vt:lpstr>Slate</vt:lpstr>
      <vt:lpstr>Regression Testing and Smoke Testing</vt:lpstr>
      <vt:lpstr>What is this term “Regression”</vt:lpstr>
      <vt:lpstr>What’s the strategy?</vt:lpstr>
      <vt:lpstr>Regression Test Selection</vt:lpstr>
      <vt:lpstr>Pros and Cons</vt:lpstr>
      <vt:lpstr>Smoke Testing</vt:lpstr>
      <vt:lpstr>Scope Definition</vt:lpstr>
      <vt:lpstr>Smoke Testing Techniques Manual Approach</vt:lpstr>
      <vt:lpstr>Why implement Smoke Testing?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Testing and Smoke Testing</dc:title>
  <dc:creator>shiva ram gillepally</dc:creator>
  <cp:lastModifiedBy>shiva ram gillepally</cp:lastModifiedBy>
  <cp:revision>1</cp:revision>
  <dcterms:created xsi:type="dcterms:W3CDTF">2021-11-16T02:41:48Z</dcterms:created>
  <dcterms:modified xsi:type="dcterms:W3CDTF">2021-11-16T03:00:22Z</dcterms:modified>
</cp:coreProperties>
</file>