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0" r:id="rId8"/>
    <p:sldId id="261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2F887-1906-42DD-8D48-1A10894693C2}" v="768" dt="2021-11-16T15:37:59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7449" y="221896"/>
            <a:ext cx="9448800" cy="1825096"/>
          </a:xfrm>
        </p:spPr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3336" y="2366994"/>
            <a:ext cx="6487064" cy="3891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Presenting by:</a:t>
            </a:r>
          </a:p>
          <a:p>
            <a:r>
              <a:rPr lang="en-US" dirty="0"/>
              <a:t>                         Mugdha </a:t>
            </a:r>
          </a:p>
          <a:p>
            <a:r>
              <a:rPr lang="en-US" dirty="0"/>
              <a:t>                          Shiva</a:t>
            </a:r>
          </a:p>
          <a:p>
            <a:r>
              <a:rPr lang="en-US" dirty="0"/>
              <a:t>                          Bala </a:t>
            </a:r>
          </a:p>
          <a:p>
            <a:r>
              <a:rPr lang="en-US" dirty="0"/>
              <a:t>                          Haripriya</a:t>
            </a:r>
          </a:p>
          <a:p>
            <a:r>
              <a:rPr lang="en-US" dirty="0"/>
              <a:t>                          </a:t>
            </a:r>
            <a:r>
              <a:rPr lang="en-US" dirty="0" err="1"/>
              <a:t>Saivani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D234-6615-4110-861B-15434BA6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016" y="476826"/>
            <a:ext cx="8093016" cy="847330"/>
          </a:xfrm>
        </p:spPr>
        <p:txBody>
          <a:bodyPr/>
          <a:lstStyle/>
          <a:p>
            <a:r>
              <a:rPr lang="en-US" dirty="0"/>
              <a:t>Advantages of web service: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BC3D-9548-4B86-8F94-A904A0D65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6334"/>
            <a:ext cx="10820400" cy="46423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 Revealing the Existing Function on Framework</a:t>
            </a:r>
          </a:p>
          <a:p>
            <a:r>
              <a:rPr lang="en-US" dirty="0"/>
              <a:t>2. Interoperability (the ability of systems or software to exchange information)</a:t>
            </a:r>
          </a:p>
          <a:p>
            <a:r>
              <a:rPr lang="en-US" dirty="0"/>
              <a:t>3. Ordered Protocol (timestamps)</a:t>
            </a:r>
          </a:p>
          <a:p>
            <a:r>
              <a:rPr lang="en-US" dirty="0"/>
              <a:t>4. Ease of Use</a:t>
            </a:r>
          </a:p>
          <a:p>
            <a:r>
              <a:rPr lang="en-US" dirty="0"/>
              <a:t>5. Re-Ease of Use</a:t>
            </a:r>
          </a:p>
          <a:p>
            <a:r>
              <a:rPr lang="en-US" dirty="0"/>
              <a:t>6. Send Capacity</a:t>
            </a:r>
          </a:p>
          <a:p>
            <a:r>
              <a:rPr lang="en-US" dirty="0"/>
              <a:t>7. Agility (ability to move quickly and easily)</a:t>
            </a:r>
          </a:p>
          <a:p>
            <a:r>
              <a:rPr lang="en-US" dirty="0"/>
              <a:t>8. Quality</a:t>
            </a:r>
          </a:p>
          <a:p>
            <a:r>
              <a:rPr lang="en-US" dirty="0"/>
              <a:t>9. Cost</a:t>
            </a:r>
          </a:p>
          <a:p>
            <a:r>
              <a:rPr lang="en-US" dirty="0"/>
              <a:t>10. Minimal Effort Communication(XML-Based)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7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B0EC-6D45-4523-AB37-0F7201A2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543" y="333053"/>
            <a:ext cx="9358223" cy="1451179"/>
          </a:xfrm>
        </p:spPr>
        <p:txBody>
          <a:bodyPr/>
          <a:lstStyle/>
          <a:p>
            <a:r>
              <a:rPr lang="en-US" dirty="0"/>
              <a:t>Disadvantages of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204D-531C-4A17-98D7-D9126330C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744" y="1863881"/>
            <a:ext cx="11337984" cy="4685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Although web services are simple to use but there are some flaws of using it. One of the disadvantage is over Matching Requirements. Any time one create a service to handle a variety of customers, need specialized machine requirements.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Second disadvantage of web services is availability. Every user or client who uses web services know that it is not available hundred percent all the time.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Third Disadvantage of web services is security. Web services are available to public through http-based protocol. So everyone can access web services and use it. This flaw can be avoided using authentication mechanisms.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Guaranteed Execution is a major problem of web services because HTTP which is hypertext transport protocol is not a reliable protocol that is it </a:t>
            </a:r>
            <a:r>
              <a:rPr lang="en-US" dirty="0" err="1">
                <a:ea typeface="+mn-lt"/>
                <a:cs typeface="+mn-lt"/>
              </a:rPr>
              <a:t>does'nt</a:t>
            </a:r>
            <a:r>
              <a:rPr lang="en-US" dirty="0">
                <a:ea typeface="+mn-lt"/>
                <a:cs typeface="+mn-lt"/>
              </a:rPr>
              <a:t> provide any guarantee of delivery of response.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1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64EF-B6A6-490D-A5D2-24A15C4D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16" y="1770789"/>
            <a:ext cx="9947693" cy="306144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55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9FB7-3B43-426E-AF0D-89C39F70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48" y="1066298"/>
            <a:ext cx="9789543" cy="129302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The term Web service (WS) is either: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72E1-1C88-4F08-A963-964622C88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+mn-lt"/>
                <a:cs typeface="+mn-lt"/>
              </a:rPr>
              <a:t>a service offered by an electronic device to another electronic device, communicating with each other via the World Wide web(www), or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 server running on a computer device, listening for requests at a particular port over a network, serving web documents (HTML, JSON, XML, images).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 a Web service a Web technology such as HTTP is used for transferring machine-readable file formats such as XML and JSON.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4BA4-ECA1-41A1-93F7-654C1B37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88" y="1152561"/>
            <a:ext cx="10465278" cy="1134878"/>
          </a:xfrm>
        </p:spPr>
        <p:txBody>
          <a:bodyPr>
            <a:normAutofit/>
          </a:bodyPr>
          <a:lstStyle/>
          <a:p>
            <a:r>
              <a:rPr lang="en-US" sz="2800" dirty="0"/>
              <a:t>A Web Service is can be defined by following 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E0CC4-9684-4ADC-9469-8DA17A50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It is a client-server application or application component for communication.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The method of communication between two devices over the network.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It is a software system for the interoperable machine to machine communication.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It is a collection of standards or protocols for exchanging information between two devices or application.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9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876F-44AA-49AA-991D-2FB4B137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2147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F794BD-57C0-4614-8C67-F05F035FF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736" y="1418183"/>
            <a:ext cx="10172830" cy="4800502"/>
          </a:xfrm>
        </p:spPr>
      </p:pic>
    </p:spTree>
    <p:extLst>
      <p:ext uri="{BB962C8B-B14F-4D97-AF65-F5344CB8AC3E}">
        <p14:creationId xmlns:p14="http://schemas.microsoft.com/office/powerpoint/2010/main" val="366868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F421-70DD-48D9-A821-64F63EF2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940D-2325-4933-BBA1-26C74B09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05730"/>
            <a:ext cx="10834777" cy="49586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Why we use it: - platform independent communication - using web services two different applications (implementation) can talk to each other and exchange data/information.</a:t>
            </a:r>
          </a:p>
          <a:p>
            <a:r>
              <a:rPr lang="en-US" sz="2800" dirty="0">
                <a:ea typeface="+mn-lt"/>
                <a:cs typeface="+mn-lt"/>
              </a:rPr>
              <a:t>Web services allow various applications to talk to each other and share data and services among themselves. Other applications can also use the web services. For example, a VB or .NET application can talk to Java web services and vice versa. Web services are used to make the application platform and technology independent.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989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5545-FBF2-42C8-A1F2-C4812CAB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865" y="764373"/>
            <a:ext cx="6037052" cy="1293028"/>
          </a:xfrm>
        </p:spPr>
        <p:txBody>
          <a:bodyPr/>
          <a:lstStyle/>
          <a:p>
            <a:r>
              <a:rPr lang="en-US" dirty="0"/>
              <a:t>Real time example:</a:t>
            </a: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B9FC2934-2768-4F25-8280-FD374F1BED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3234" y="2435316"/>
            <a:ext cx="5736566" cy="319755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C5730-EB91-4621-A745-9EB5CCCAB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12785"/>
            <a:ext cx="5334000" cy="3405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Here as shown in picture the waiter is acts as medium between the customer and the kitchen.</a:t>
            </a:r>
          </a:p>
          <a:p>
            <a:pPr marL="0" indent="0">
              <a:buNone/>
            </a:pPr>
            <a:r>
              <a:rPr lang="en-US" dirty="0"/>
              <a:t>Communication between the customer, waiter and waiter, kitchen is the format </a:t>
            </a:r>
          </a:p>
        </p:txBody>
      </p:sp>
    </p:spTree>
    <p:extLst>
      <p:ext uri="{BB962C8B-B14F-4D97-AF65-F5344CB8AC3E}">
        <p14:creationId xmlns:p14="http://schemas.microsoft.com/office/powerpoint/2010/main" val="3304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4801-723A-41BE-AE6A-7296557D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Protocol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E15CD-DE02-434D-91C5-1420B33C0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5164"/>
            <a:ext cx="10834777" cy="3621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Arial"/>
                <a:ea typeface="Arial"/>
                <a:cs typeface="Arial"/>
              </a:rPr>
              <a:t>Web services use standardized industry standard protocol for the communication. All the four layers (Service Transport, XML Messaging, Service Description, and Service Discovery layers) use well-defined protocols in the web services protocol stack. This standardization of protocol stack gives the business many advantages such as a wide range of choices, reduction in the cost due to competition, and increase in the quality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855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4C06-3830-4C28-AB82-B1C2DB96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310712"/>
            <a:ext cx="8596223" cy="746689"/>
          </a:xfrm>
        </p:spPr>
        <p:txBody>
          <a:bodyPr/>
          <a:lstStyle/>
          <a:p>
            <a:r>
              <a:rPr lang="en-US" dirty="0"/>
              <a:t>Low Cost Communication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AE05-D586-4C85-A596-AD40A08E9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Web services use SOAP over HTTP protocol, so you can use your existing low-cost internet for implementing web services. This solution is much less costly compared to proprietary solutions like EDI/B2B. Besides SOAP over HTTP, web services can also be implemented on other reliable transport mechanisms like FTP.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06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CF68-A518-43A3-8893-D5D16885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18034"/>
            <a:ext cx="7129733" cy="1235518"/>
          </a:xfrm>
        </p:spPr>
        <p:txBody>
          <a:bodyPr/>
          <a:lstStyle/>
          <a:p>
            <a:r>
              <a:rPr lang="en-US" dirty="0"/>
              <a:t>Make my trip example:</a:t>
            </a:r>
          </a:p>
        </p:txBody>
      </p:sp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27D135F7-1522-4C5F-8218-ED5C141FCE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6172" y="1537016"/>
            <a:ext cx="7584235" cy="492226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46FF8-E863-433B-9CB4-B4831838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44464" y="2151427"/>
            <a:ext cx="2961736" cy="40672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Here all the data of all flights are connected to one site.</a:t>
            </a:r>
          </a:p>
          <a:p>
            <a:r>
              <a:rPr lang="en-US" dirty="0"/>
              <a:t>If any changes are done at any of flight it will updated to the site </a:t>
            </a:r>
          </a:p>
        </p:txBody>
      </p:sp>
    </p:spTree>
    <p:extLst>
      <p:ext uri="{BB962C8B-B14F-4D97-AF65-F5344CB8AC3E}">
        <p14:creationId xmlns:p14="http://schemas.microsoft.com/office/powerpoint/2010/main" val="30608615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Vapor Trail</vt:lpstr>
      <vt:lpstr>Web services</vt:lpstr>
      <vt:lpstr>The term Web service (WS) is either:</vt:lpstr>
      <vt:lpstr>A Web Service is can be defined by following ways:</vt:lpstr>
      <vt:lpstr>t</vt:lpstr>
      <vt:lpstr>l</vt:lpstr>
      <vt:lpstr>Real time example:</vt:lpstr>
      <vt:lpstr>Standardized Protocol </vt:lpstr>
      <vt:lpstr>Low Cost Communication </vt:lpstr>
      <vt:lpstr>Make my trip example:</vt:lpstr>
      <vt:lpstr>Advantages of web service:</vt:lpstr>
      <vt:lpstr>Disadvantages of web services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214</cp:revision>
  <dcterms:created xsi:type="dcterms:W3CDTF">2021-11-16T14:27:51Z</dcterms:created>
  <dcterms:modified xsi:type="dcterms:W3CDTF">2021-11-16T15:39:22Z</dcterms:modified>
</cp:coreProperties>
</file>