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BA3E-871E-1BD2-464F-28F1ECF41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4C3B-D8E1-86D7-3759-32B776F6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516F-51C4-EDA4-9602-54EFA8F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CE67-7A4F-643E-A9DF-52544354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5665-E692-56E3-D279-33655A24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F2BD-857A-ACB4-6D26-6B8C9F0F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F2B86-B26F-135C-DA24-79FC2E52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838E-3ACE-A537-C4F5-D4EF049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7397-D970-95AE-5347-14EC0EE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A3EF-FD93-B40F-99E2-DAA92665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C1CF0-E4F0-8E44-9FDC-72AD6F9A8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1078-496D-5B6D-8A62-3D4EB126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531F-9E52-6D71-2EED-C600F90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3C19-FD56-F180-27EE-8421D19A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B321-ABB9-5DDC-24D8-980D8836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701-EAEE-FD87-A1A5-440D5BAE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F4A8-2FC6-9B55-93E5-E84F0F33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4137-14E7-005F-31D2-33AB569C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1839-C859-763C-0996-24ABD7F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43B4-B4F9-EB14-E503-8E78E5D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98D9-7852-739C-4FF9-8BD5C67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E30-A9F0-8C79-9DA4-14CDA660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EE6-8541-3FAF-ECC3-2C8D8DB2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B31C-A7B8-4AA6-F76B-DA45D3F1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7409-6A0F-FB5A-67E8-752FC354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351D-D15B-AA5B-9083-311920E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8E7E-8FDD-5926-93F3-0B440F41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61C8-E02B-0569-4554-D1CA0452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99B3-6FEC-E578-19D7-96CEEF8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3654-1ACF-6521-1BE7-A8CE7AFA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1087-1602-FCFD-CC12-1DF706AE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D5A8-4E5C-D019-BDBA-9BFE0F82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5E84-8B6D-A47B-7719-7BC1C164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ADC1-378B-E846-302E-9A7A7843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5E836-F7A9-E625-214A-E0751A76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53AAE-22C3-B040-2D8D-3D2C1CD1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813B2-633B-820A-7A29-A5412BDD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6081C-8B75-8009-4C47-C6F67A9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890D9-20F0-5C48-E9B5-BA83FF7C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9D72-5438-AB3F-3F02-9003D25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DAC8-E2A6-953C-D468-AEE1923B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F8A6-DF2A-6F78-CAE7-8C13CAC4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104B8-F6CC-7BAB-A9BA-5185EAEA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B1CB3-BEF2-8836-EFA3-9F25136A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17D09-FCD3-0316-5450-8BD0832F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5060-4D00-1663-D020-D830BC07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2EA9-19A0-9374-8562-D818F21D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848C-1591-F316-D03C-6CDE8573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5200-18B2-49E1-9F17-2EDED052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BCAC-BD1F-E4D8-99DC-34BE6AC5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EA840-98D9-4DCA-8F17-79077814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3922-06F8-9A02-3BC8-7EF9D315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DAF9-073F-AAA3-D2A9-FDB566FE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0CDBA-090D-79E4-2291-CBA9B35C6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1942-8468-9340-30B6-DF331E56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930C0-3793-B3E5-FF8F-4787CA4B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C628-632F-D2E2-521C-22A1398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E4013-5DB6-01C5-463F-E2408216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CF3DA-CEE7-CA16-2A7C-CB9E2388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1475-987D-1141-1120-B4747664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89A1-9D3B-C027-6EA8-29B0DAD26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71A78-73FD-407F-8059-3457902D695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C55F-517A-59A2-3E66-F07FFF159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869A-4606-6A73-8513-20A2D0A5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C552A-D8E1-98D7-8352-8B2AA2E871C5}"/>
              </a:ext>
            </a:extLst>
          </p:cNvPr>
          <p:cNvSpPr/>
          <p:nvPr/>
        </p:nvSpPr>
        <p:spPr>
          <a:xfrm>
            <a:off x="1399032" y="137160"/>
            <a:ext cx="3694176" cy="1170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inputs such as simulation length, land time, takeoff Time, land Arrival Rate, takeoff Arrival 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5C4AB-C5D2-DD26-ABC7-3C4ACB7E6CA3}"/>
              </a:ext>
            </a:extLst>
          </p:cNvPr>
          <p:cNvSpPr/>
          <p:nvPr/>
        </p:nvSpPr>
        <p:spPr>
          <a:xfrm>
            <a:off x="2263140" y="1773936"/>
            <a:ext cx="1965960" cy="1292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 instance of Runway class with the inputs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1B31D-79C2-E70C-A954-79886E0871B6}"/>
              </a:ext>
            </a:extLst>
          </p:cNvPr>
          <p:cNvSpPr/>
          <p:nvPr/>
        </p:nvSpPr>
        <p:spPr>
          <a:xfrm>
            <a:off x="2263140" y="3380232"/>
            <a:ext cx="1965960" cy="1292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loop till it reach the end of simulation length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5D782E-C3E4-9B00-B5F7-418436A2051B}"/>
              </a:ext>
            </a:extLst>
          </p:cNvPr>
          <p:cNvSpPr/>
          <p:nvPr/>
        </p:nvSpPr>
        <p:spPr>
          <a:xfrm>
            <a:off x="4534662" y="3268980"/>
            <a:ext cx="2121408" cy="15148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chance of airplane coming for landing and going to take 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95AA4-434F-FE3A-270A-DEF2475C9CF2}"/>
              </a:ext>
            </a:extLst>
          </p:cNvPr>
          <p:cNvSpPr/>
          <p:nvPr/>
        </p:nvSpPr>
        <p:spPr>
          <a:xfrm>
            <a:off x="6953250" y="3268980"/>
            <a:ext cx="2121408" cy="15148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runway busy for either landing or take off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834C-402F-D593-C2E7-D6CBAE71477C}"/>
              </a:ext>
            </a:extLst>
          </p:cNvPr>
          <p:cNvSpPr/>
          <p:nvPr/>
        </p:nvSpPr>
        <p:spPr>
          <a:xfrm>
            <a:off x="9357360" y="3268980"/>
            <a:ext cx="2121408" cy="15148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for time to cooldown to process the next airplane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5ED262-C47A-7A0B-038F-E0A90B5769C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46120" y="1307592"/>
            <a:ext cx="0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F2B47-AA00-7BB6-FC9B-A5EE738A609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46120" y="3066288"/>
            <a:ext cx="0" cy="313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677D8F5-5AE9-5ED4-74A7-1753F4A06A94}"/>
              </a:ext>
            </a:extLst>
          </p:cNvPr>
          <p:cNvSpPr/>
          <p:nvPr/>
        </p:nvSpPr>
        <p:spPr>
          <a:xfrm>
            <a:off x="4229100" y="3066288"/>
            <a:ext cx="320040" cy="2145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B90088D-801A-CEAE-5318-FD811CFC0D78}"/>
              </a:ext>
            </a:extLst>
          </p:cNvPr>
          <p:cNvSpPr/>
          <p:nvPr/>
        </p:nvSpPr>
        <p:spPr>
          <a:xfrm>
            <a:off x="11478768" y="3066288"/>
            <a:ext cx="454152" cy="21457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F16101-A9B9-4832-C5FF-BC3897935E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656070" y="4026408"/>
            <a:ext cx="297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ED080-07AF-5BA0-B05A-661A58BB350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074658" y="4026408"/>
            <a:ext cx="282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BC7E88-A9AC-81B9-B22C-9DBEE193BD21}"/>
              </a:ext>
            </a:extLst>
          </p:cNvPr>
          <p:cNvSpPr/>
          <p:nvPr/>
        </p:nvSpPr>
        <p:spPr>
          <a:xfrm>
            <a:off x="2649474" y="4855464"/>
            <a:ext cx="1193292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the 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A696B8-D225-FD24-620B-3D74D61DA795}"/>
              </a:ext>
            </a:extLst>
          </p:cNvPr>
          <p:cNvSpPr/>
          <p:nvPr/>
        </p:nvSpPr>
        <p:spPr>
          <a:xfrm>
            <a:off x="2649474" y="5751576"/>
            <a:ext cx="1193292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if user want to do again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C2C864-6682-4C3D-9459-D052F440F19C}"/>
              </a:ext>
            </a:extLst>
          </p:cNvPr>
          <p:cNvSpPr/>
          <p:nvPr/>
        </p:nvSpPr>
        <p:spPr>
          <a:xfrm>
            <a:off x="5294376" y="5820156"/>
            <a:ext cx="1193292" cy="713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the program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A9468-F780-FD81-788D-D8047EFE4BA9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3246120" y="46725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6BD392-7BD1-57EA-7686-D2F190736C4C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246120" y="5568696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CFAE42-EF27-43B5-3B4A-4D19ED8A50D1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3842766" y="6176772"/>
            <a:ext cx="1451610" cy="3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26E8E1-951F-761E-78CB-6C2CB2996C75}"/>
              </a:ext>
            </a:extLst>
          </p:cNvPr>
          <p:cNvCxnSpPr>
            <a:stCxn id="24" idx="1"/>
            <a:endCxn id="4" idx="1"/>
          </p:cNvCxnSpPr>
          <p:nvPr/>
        </p:nvCxnSpPr>
        <p:spPr>
          <a:xfrm rot="10800000">
            <a:off x="1399032" y="722376"/>
            <a:ext cx="1250442" cy="5490972"/>
          </a:xfrm>
          <a:prstGeom prst="bentConnector3">
            <a:avLst>
              <a:gd name="adj1" fmla="val 1621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8996A98-3D18-9397-4207-765086A775F1}"/>
              </a:ext>
            </a:extLst>
          </p:cNvPr>
          <p:cNvSpPr/>
          <p:nvPr/>
        </p:nvSpPr>
        <p:spPr>
          <a:xfrm>
            <a:off x="1257301" y="5733288"/>
            <a:ext cx="864109" cy="39319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5A9F67E3-09AC-57CB-1BD7-6B90D576ED52}"/>
              </a:ext>
            </a:extLst>
          </p:cNvPr>
          <p:cNvSpPr/>
          <p:nvPr/>
        </p:nvSpPr>
        <p:spPr>
          <a:xfrm>
            <a:off x="4155949" y="5711952"/>
            <a:ext cx="864109" cy="39319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175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Vorahpong Mean</dc:creator>
  <cp:lastModifiedBy>Vorahpong Mean</cp:lastModifiedBy>
  <cp:revision>1</cp:revision>
  <dcterms:created xsi:type="dcterms:W3CDTF">2024-03-10T19:11:03Z</dcterms:created>
  <dcterms:modified xsi:type="dcterms:W3CDTF">2024-03-10T19:25:35Z</dcterms:modified>
</cp:coreProperties>
</file>