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8BA3E-871E-1BD2-464F-28F1ECF41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A4C3B-D8E1-86D7-3759-32B776F62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A516F-51C4-EDA4-9602-54EFA8F4F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1A78-73FD-407F-8059-3457902D695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ECE67-7A4F-643E-A9DF-52544354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65665-E692-56E3-D279-33655A24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3DF0B-C713-4479-9E7B-EBC590ED4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2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F2BD-857A-ACB4-6D26-6B8C9F0F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F2B86-B26F-135C-DA24-79FC2E528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6838E-3ACE-A537-C4F5-D4EF0495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1A78-73FD-407F-8059-3457902D695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37397-D970-95AE-5347-14EC0EED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8A3EF-FD93-B40F-99E2-DAA92665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3DF0B-C713-4479-9E7B-EBC590ED4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C1CF0-E4F0-8E44-9FDC-72AD6F9A8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C1078-496D-5B6D-8A62-3D4EB1265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8531F-9E52-6D71-2EED-C600F9008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1A78-73FD-407F-8059-3457902D695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93C19-FD56-F180-27EE-8421D19A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7B321-ABB9-5DDC-24D8-980D88363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3DF0B-C713-4479-9E7B-EBC590ED4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D9701-EAEE-FD87-A1A5-440D5BAE5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4F4A8-2FC6-9B55-93E5-E84F0F335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04137-14E7-005F-31D2-33AB569C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1A78-73FD-407F-8059-3457902D695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11839-C859-763C-0996-24ABD7FC4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843B4-B4F9-EB14-E503-8E78E5DC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3DF0B-C713-4479-9E7B-EBC590ED4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1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98D9-7852-739C-4FF9-8BD5C670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5AE30-A9F0-8C79-9DA4-14CDA6606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8FEE6-8541-3FAF-ECC3-2C8D8DB2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1A78-73FD-407F-8059-3457902D695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6B31C-A7B8-4AA6-F76B-DA45D3F1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87409-6A0F-FB5A-67E8-752FC354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3DF0B-C713-4479-9E7B-EBC590ED4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5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0351D-D15B-AA5B-9083-311920E8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F8E7E-8FDD-5926-93F3-0B440F411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461C8-E02B-0569-4554-D1CA04522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699B3-6FEC-E578-19D7-96CEEF870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1A78-73FD-407F-8059-3457902D695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C3654-1ACF-6521-1BE7-A8CE7AFA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81087-1602-FCFD-CC12-1DF706AE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3DF0B-C713-4479-9E7B-EBC590ED4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2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AD5A8-4E5C-D019-BDBA-9BFE0F82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D5E84-8B6D-A47B-7719-7BC1C1648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AADC1-378B-E846-302E-9A7A78439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5E836-F7A9-E625-214A-E0751A76D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753AAE-22C3-B040-2D8D-3D2C1CD17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9813B2-633B-820A-7A29-A5412BDD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1A78-73FD-407F-8059-3457902D695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16081C-8B75-8009-4C47-C6F67A97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890D9-20F0-5C48-E9B5-BA83FF7C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3DF0B-C713-4479-9E7B-EBC590ED4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73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C9D72-5438-AB3F-3F02-9003D253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EDAC8-E2A6-953C-D468-AEE1923B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1A78-73FD-407F-8059-3457902D695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4F8A6-DF2A-6F78-CAE7-8C13CAC4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104B8-F6CC-7BAB-A9BA-5185EAEA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3DF0B-C713-4479-9E7B-EBC590ED4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4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4B1CB3-BEF2-8836-EFA3-9F25136A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1A78-73FD-407F-8059-3457902D695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17D09-FCD3-0316-5450-8BD0832F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25060-4D00-1663-D020-D830BC07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3DF0B-C713-4479-9E7B-EBC590ED4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6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2EA9-19A0-9374-8562-D818F21D4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8848C-1591-F316-D03C-6CDE8573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F5200-18B2-49E1-9F17-2EDED0528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3BCAC-BD1F-E4D8-99DC-34BE6AC5B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1A78-73FD-407F-8059-3457902D695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EA840-98D9-4DCA-8F17-79077814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43922-06F8-9A02-3BC8-7EF9D315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3DF0B-C713-4479-9E7B-EBC590ED4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0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DAF9-073F-AAA3-D2A9-FDB566FE2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0CDBA-090D-79E4-2291-CBA9B35C6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31942-8468-9340-30B6-DF331E569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930C0-3793-B3E5-FF8F-4787CA4B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1A78-73FD-407F-8059-3457902D695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1C628-632F-D2E2-521C-22A13985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E4013-5DB6-01C5-463F-E2408216C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3DF0B-C713-4479-9E7B-EBC590ED4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4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CF3DA-CEE7-CA16-2A7C-CB9E2388A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F1475-987D-1141-1120-B47476649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A89A1-9D3B-C027-6EA8-29B0DAD26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471A78-73FD-407F-8059-3457902D695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1C55F-517A-59A2-3E66-F07FFF159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2869A-4606-6A73-8513-20A2D0A5E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B3DF0B-C713-4479-9E7B-EBC590ED4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5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EC552A-D8E1-98D7-8352-8B2AA2E871C5}"/>
              </a:ext>
            </a:extLst>
          </p:cNvPr>
          <p:cNvSpPr/>
          <p:nvPr/>
        </p:nvSpPr>
        <p:spPr>
          <a:xfrm>
            <a:off x="1399032" y="137160"/>
            <a:ext cx="3694176" cy="11704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 for inputs such as simulation length, land time, takeoff Time, land Arrival Rate, takeoff Arrival Rate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85C4AB-C5D2-DD26-ABC7-3C4ACB7E6CA3}"/>
              </a:ext>
            </a:extLst>
          </p:cNvPr>
          <p:cNvSpPr/>
          <p:nvPr/>
        </p:nvSpPr>
        <p:spPr>
          <a:xfrm>
            <a:off x="2263140" y="1773936"/>
            <a:ext cx="1965960" cy="1292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an instance of Runway class with the inputs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91B31D-79C2-E70C-A954-79886E0871B6}"/>
              </a:ext>
            </a:extLst>
          </p:cNvPr>
          <p:cNvSpPr/>
          <p:nvPr/>
        </p:nvSpPr>
        <p:spPr>
          <a:xfrm>
            <a:off x="2263140" y="3380232"/>
            <a:ext cx="1965960" cy="12923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 till it reach the end of simulation length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5D782E-C3E4-9B00-B5F7-418436A2051B}"/>
              </a:ext>
            </a:extLst>
          </p:cNvPr>
          <p:cNvSpPr/>
          <p:nvPr/>
        </p:nvSpPr>
        <p:spPr>
          <a:xfrm>
            <a:off x="4591439" y="2674429"/>
            <a:ext cx="1330112" cy="11102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Generate chance of airplane coming for landing and going to take off, then put them into their queues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795AA4-434F-FE3A-270A-DEF2475C9CF2}"/>
              </a:ext>
            </a:extLst>
          </p:cNvPr>
          <p:cNvSpPr/>
          <p:nvPr/>
        </p:nvSpPr>
        <p:spPr>
          <a:xfrm>
            <a:off x="6458333" y="1636395"/>
            <a:ext cx="1090767" cy="89687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Check if landing or take off runway is good for landing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B8834C-402F-D593-C2E7-D6CBAE71477C}"/>
              </a:ext>
            </a:extLst>
          </p:cNvPr>
          <p:cNvSpPr/>
          <p:nvPr/>
        </p:nvSpPr>
        <p:spPr>
          <a:xfrm>
            <a:off x="10283547" y="2546222"/>
            <a:ext cx="1487026" cy="11102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Time cooldown decrease by 1 each loop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5ED262-C47A-7A0B-038F-E0A90B5769C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246120" y="1307592"/>
            <a:ext cx="0" cy="466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AF2B47-AA00-7BB6-FC9B-A5EE738A6092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246120" y="3066288"/>
            <a:ext cx="0" cy="313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Left Brace 14">
            <a:extLst>
              <a:ext uri="{FF2B5EF4-FFF2-40B4-BE49-F238E27FC236}">
                <a16:creationId xmlns:a16="http://schemas.microsoft.com/office/drawing/2014/main" id="{0677D8F5-5AE9-5ED4-74A7-1753F4A06A94}"/>
              </a:ext>
            </a:extLst>
          </p:cNvPr>
          <p:cNvSpPr/>
          <p:nvPr/>
        </p:nvSpPr>
        <p:spPr>
          <a:xfrm>
            <a:off x="4229099" y="1732788"/>
            <a:ext cx="370311" cy="34792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AB90088D-801A-CEAE-5318-FD811CFC0D78}"/>
              </a:ext>
            </a:extLst>
          </p:cNvPr>
          <p:cNvSpPr/>
          <p:nvPr/>
        </p:nvSpPr>
        <p:spPr>
          <a:xfrm>
            <a:off x="11636836" y="1773936"/>
            <a:ext cx="577373" cy="343814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F16101-A9B9-4832-C5FF-BC3897935EC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921551" y="2084832"/>
            <a:ext cx="536782" cy="1144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BBC7E88-A9AC-81B9-B22C-9DBEE193BD21}"/>
              </a:ext>
            </a:extLst>
          </p:cNvPr>
          <p:cNvSpPr/>
          <p:nvPr/>
        </p:nvSpPr>
        <p:spPr>
          <a:xfrm>
            <a:off x="2649474" y="4855464"/>
            <a:ext cx="1193292" cy="713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the results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A696B8-D225-FD24-620B-3D74D61DA795}"/>
              </a:ext>
            </a:extLst>
          </p:cNvPr>
          <p:cNvSpPr/>
          <p:nvPr/>
        </p:nvSpPr>
        <p:spPr>
          <a:xfrm>
            <a:off x="2649474" y="5751576"/>
            <a:ext cx="1193292" cy="9235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 if user want to do again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C2C864-6682-4C3D-9459-D052F440F19C}"/>
              </a:ext>
            </a:extLst>
          </p:cNvPr>
          <p:cNvSpPr/>
          <p:nvPr/>
        </p:nvSpPr>
        <p:spPr>
          <a:xfrm>
            <a:off x="5294376" y="5820156"/>
            <a:ext cx="1193292" cy="7132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 the program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8A9468-F780-FD81-788D-D8047EFE4BA9}"/>
              </a:ext>
            </a:extLst>
          </p:cNvPr>
          <p:cNvCxnSpPr>
            <a:stCxn id="6" idx="2"/>
            <a:endCxn id="23" idx="0"/>
          </p:cNvCxnSpPr>
          <p:nvPr/>
        </p:nvCxnSpPr>
        <p:spPr>
          <a:xfrm>
            <a:off x="3246120" y="4672584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6BD392-7BD1-57EA-7686-D2F190736C4C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3246120" y="5568696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CFAE42-EF27-43B5-3B4A-4D19ED8A50D1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 flipV="1">
            <a:off x="3842766" y="6176772"/>
            <a:ext cx="1451610" cy="36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E26E8E1-951F-761E-78CB-6C2CB2996C75}"/>
              </a:ext>
            </a:extLst>
          </p:cNvPr>
          <p:cNvCxnSpPr>
            <a:stCxn id="24" idx="1"/>
            <a:endCxn id="4" idx="1"/>
          </p:cNvCxnSpPr>
          <p:nvPr/>
        </p:nvCxnSpPr>
        <p:spPr>
          <a:xfrm rot="10800000">
            <a:off x="1399032" y="722376"/>
            <a:ext cx="1250442" cy="5490972"/>
          </a:xfrm>
          <a:prstGeom prst="bentConnector3">
            <a:avLst>
              <a:gd name="adj1" fmla="val 1621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Speech Bubble: Oval 38">
            <a:extLst>
              <a:ext uri="{FF2B5EF4-FFF2-40B4-BE49-F238E27FC236}">
                <a16:creationId xmlns:a16="http://schemas.microsoft.com/office/drawing/2014/main" id="{B8996A98-3D18-9397-4207-765086A775F1}"/>
              </a:ext>
            </a:extLst>
          </p:cNvPr>
          <p:cNvSpPr/>
          <p:nvPr/>
        </p:nvSpPr>
        <p:spPr>
          <a:xfrm>
            <a:off x="1257301" y="5733288"/>
            <a:ext cx="864109" cy="393192"/>
          </a:xfrm>
          <a:prstGeom prst="wedgeEllipseCallou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40" name="Speech Bubble: Oval 39">
            <a:extLst>
              <a:ext uri="{FF2B5EF4-FFF2-40B4-BE49-F238E27FC236}">
                <a16:creationId xmlns:a16="http://schemas.microsoft.com/office/drawing/2014/main" id="{5A9F67E3-09AC-57CB-1BD7-6B90D576ED52}"/>
              </a:ext>
            </a:extLst>
          </p:cNvPr>
          <p:cNvSpPr/>
          <p:nvPr/>
        </p:nvSpPr>
        <p:spPr>
          <a:xfrm>
            <a:off x="4155949" y="5711952"/>
            <a:ext cx="864109" cy="393192"/>
          </a:xfrm>
          <a:prstGeom prst="wedgeEllipseCallou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74E739-A714-E447-D522-3B3C4C868BA0}"/>
              </a:ext>
            </a:extLst>
          </p:cNvPr>
          <p:cNvSpPr/>
          <p:nvPr/>
        </p:nvSpPr>
        <p:spPr>
          <a:xfrm>
            <a:off x="7892275" y="1636395"/>
            <a:ext cx="841960" cy="89687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Airplanes in landing queue use 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E45A48-E4AA-1C60-407C-A5ADB0FD7B5D}"/>
              </a:ext>
            </a:extLst>
          </p:cNvPr>
          <p:cNvSpPr/>
          <p:nvPr/>
        </p:nvSpPr>
        <p:spPr>
          <a:xfrm>
            <a:off x="6454750" y="3826384"/>
            <a:ext cx="1097931" cy="8968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Check if take off runway is good for take off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EBAD09-1A85-B3CF-6892-531F611FE4C7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5921551" y="3229546"/>
            <a:ext cx="533199" cy="1045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2254605-B733-EC61-E6D1-D1E064D8E390}"/>
              </a:ext>
            </a:extLst>
          </p:cNvPr>
          <p:cNvSpPr/>
          <p:nvPr/>
        </p:nvSpPr>
        <p:spPr>
          <a:xfrm>
            <a:off x="7958864" y="3826384"/>
            <a:ext cx="809219" cy="89687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Airplanes in take off queue use it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B3B3FF6-515F-E8BE-C42A-FAAC44742153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7549100" y="2084832"/>
            <a:ext cx="3431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1BC13BC-F5AB-CE47-2345-ECC37B90CDBE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 flipV="1">
            <a:off x="7552681" y="4274821"/>
            <a:ext cx="40618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6E5077B-E5EA-B01F-938A-D3DB216CED89}"/>
              </a:ext>
            </a:extLst>
          </p:cNvPr>
          <p:cNvCxnSpPr>
            <a:cxnSpLocks/>
            <a:stCxn id="13" idx="3"/>
            <a:endCxn id="108" idx="1"/>
          </p:cNvCxnSpPr>
          <p:nvPr/>
        </p:nvCxnSpPr>
        <p:spPr>
          <a:xfrm>
            <a:off x="8734235" y="2084832"/>
            <a:ext cx="3420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F4A1D4C-87F9-9D7D-6E55-304C9A2132DD}"/>
              </a:ext>
            </a:extLst>
          </p:cNvPr>
          <p:cNvCxnSpPr>
            <a:cxnSpLocks/>
            <a:stCxn id="28" idx="3"/>
            <a:endCxn id="112" idx="1"/>
          </p:cNvCxnSpPr>
          <p:nvPr/>
        </p:nvCxnSpPr>
        <p:spPr>
          <a:xfrm>
            <a:off x="8768083" y="4274821"/>
            <a:ext cx="3188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CEBE564-C0A8-03B8-0513-62B25DCC2076}"/>
              </a:ext>
            </a:extLst>
          </p:cNvPr>
          <p:cNvSpPr/>
          <p:nvPr/>
        </p:nvSpPr>
        <p:spPr>
          <a:xfrm>
            <a:off x="9076323" y="1636395"/>
            <a:ext cx="841960" cy="89687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The used runway is on cooldown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E8F81E8-8D1C-31F7-E354-2234490D391E}"/>
              </a:ext>
            </a:extLst>
          </p:cNvPr>
          <p:cNvSpPr/>
          <p:nvPr/>
        </p:nvSpPr>
        <p:spPr>
          <a:xfrm>
            <a:off x="9086900" y="3826384"/>
            <a:ext cx="841960" cy="89687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The used runway is on cooldown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5735FAB-90E6-94DB-D14D-BF2F7CAF3665}"/>
              </a:ext>
            </a:extLst>
          </p:cNvPr>
          <p:cNvCxnSpPr>
            <a:cxnSpLocks/>
            <a:stCxn id="108" idx="3"/>
            <a:endCxn id="9" idx="0"/>
          </p:cNvCxnSpPr>
          <p:nvPr/>
        </p:nvCxnSpPr>
        <p:spPr>
          <a:xfrm>
            <a:off x="9918283" y="2084832"/>
            <a:ext cx="1108777" cy="4613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683F6C5-2A5C-501B-1DA4-BDA63A7E9694}"/>
              </a:ext>
            </a:extLst>
          </p:cNvPr>
          <p:cNvCxnSpPr>
            <a:cxnSpLocks/>
            <a:stCxn id="112" idx="3"/>
            <a:endCxn id="9" idx="2"/>
          </p:cNvCxnSpPr>
          <p:nvPr/>
        </p:nvCxnSpPr>
        <p:spPr>
          <a:xfrm flipV="1">
            <a:off x="9928860" y="3656456"/>
            <a:ext cx="1098200" cy="618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A8ABD23-C9DB-7149-545C-3361C379AB18}"/>
              </a:ext>
            </a:extLst>
          </p:cNvPr>
          <p:cNvSpPr txBox="1"/>
          <p:nvPr/>
        </p:nvSpPr>
        <p:spPr>
          <a:xfrm>
            <a:off x="7529887" y="1814159"/>
            <a:ext cx="6871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True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659D434-D300-6422-4506-CCD8F4E5D0F8}"/>
              </a:ext>
            </a:extLst>
          </p:cNvPr>
          <p:cNvSpPr txBox="1"/>
          <p:nvPr/>
        </p:nvSpPr>
        <p:spPr>
          <a:xfrm>
            <a:off x="7529887" y="4004147"/>
            <a:ext cx="6871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True</a:t>
            </a: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ECE8321B-0393-2EC5-72A1-DE6C72F48E2A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8463413" y="1073573"/>
            <a:ext cx="360439" cy="32798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515C662A-A695-CBA7-BB1D-E638FDD4D6F7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8425467" y="1968305"/>
            <a:ext cx="436329" cy="327983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62F9B3C0-759D-D5A6-CB37-B0547C326113}"/>
              </a:ext>
            </a:extLst>
          </p:cNvPr>
          <p:cNvSpPr txBox="1"/>
          <p:nvPr/>
        </p:nvSpPr>
        <p:spPr>
          <a:xfrm>
            <a:off x="7005475" y="2623034"/>
            <a:ext cx="6871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False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B1FDA10-E557-8EFA-4CA1-AB053DBCFC43}"/>
              </a:ext>
            </a:extLst>
          </p:cNvPr>
          <p:cNvSpPr txBox="1"/>
          <p:nvPr/>
        </p:nvSpPr>
        <p:spPr>
          <a:xfrm>
            <a:off x="7020104" y="3400451"/>
            <a:ext cx="6871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17587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Vorahpong Mean</dc:creator>
  <cp:lastModifiedBy>Vorahpong Mean</cp:lastModifiedBy>
  <cp:revision>3</cp:revision>
  <dcterms:created xsi:type="dcterms:W3CDTF">2024-03-10T19:11:03Z</dcterms:created>
  <dcterms:modified xsi:type="dcterms:W3CDTF">2024-03-19T20:07:04Z</dcterms:modified>
</cp:coreProperties>
</file>