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976-A4FC-9BDE-56D4-DAA6D651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0B691-65AF-8D4A-6AB7-B864347FC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95AE-04ED-1EA8-8030-C38DB062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A98D-6994-1CB7-479A-2569A530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3588-853A-8CA7-6B57-DC2F6401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A01F-653E-8170-BC0C-7F977932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EAA26-9F68-B3EF-31F1-D9553F19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2006-22F7-6D23-259B-F68D0705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C6F9-0C87-722E-1209-F8E243E2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90B2-2A46-3EE3-638A-ACB4ADA7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9EBF4-D1D9-DA9B-B167-156D8D4D6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6D81F-1CB7-2383-FAD3-62F1C8BD4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C1D4-55DE-A182-F1C9-E00F9971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4D97-07C0-E760-6697-8FB5C5D2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0A40-B4C0-A103-8759-C1C4DBA9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52DB-2E9C-7BE9-E6F3-3C5294D7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81BF-ECDC-2930-BB2F-86D9D958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B97F-B809-8E07-BEE5-6BD5072E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90CA-33C2-678B-5BDF-CA8B524C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C1BA-24E4-0361-95FA-50FBD63A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BED8-3AF9-0D48-9FC3-3046681E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198B6-CA80-47C0-C3C1-6C41E90C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D844-EC8C-0CB5-06F3-092C1C1B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9091-C07B-3FAA-87BC-192A62B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8C0B-C6F9-1526-D6CD-58E10131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806D-6A2A-CBFC-D6E9-CB9A4885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43AC-482B-AFF8-6714-5F9A78F19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79A40-095D-FD58-ED0E-381B1172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EF8DF-0CB8-409D-3FAC-B908D011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926C1-1F43-1630-50C6-43AB80CF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F656-AB14-4714-AB2F-CFC0A320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6A0-E2B4-9036-2C76-BD4D87D3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83C9-DEF1-A004-DE74-F65324CE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FA0A4-727B-7567-28CC-660ED93D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F4289-3780-CD58-5513-3C9755171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39F74-3073-B35F-0793-93C33A9EF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29982-096B-D7EF-3FC5-B4DA886F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82B85-FE1B-879D-B655-9B7E93F0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286DB-4D1D-110B-3001-C5430DC2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CF83-8B8D-F1FA-5ABF-3BC395A7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545CD-74EF-3324-F2A7-4DCA7307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E2E32-A1C5-B2E0-430E-5E188ED6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96CEE-CD14-3F4A-5593-BF668D4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900A6-0E47-36B0-4A3C-FF6E30D3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8B50-F64E-6B03-417F-9988F018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DE34-57F7-B61F-96CB-0AE50A7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A3EE-A1C9-0104-FB8C-6D72B1BA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8D0A-BAB9-39BB-5BF9-93CD2704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98E2B-E212-6DB9-593F-84646D9A6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957EF-CDFA-A74C-3F55-94EA44E7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5F7D3-5398-DB44-6BC2-4764E79C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8168-9909-F6AA-8B63-24DF65CD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2F9D-1FAA-3DC4-54B9-A7701F5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8D282-980D-C358-052D-DE0C44C55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0C874-32AA-5E76-0780-3BABCB98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83268-F34F-50E2-CCBF-D9B9B1B8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C392-58F6-B537-2B4F-D9063FCC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D1465-3F1C-24A0-0075-3A93109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B2501-7BAB-9A7D-C481-119A7488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5C1F-680F-4762-5196-5AD22013A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B4AA-A66A-8C34-FA9D-8174BD262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2FC11-C340-B140-903E-15197A19B7D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711C-1A33-EAE0-BCD9-9DF000462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A8BB-FD07-B826-3620-3578354BC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FAD61-EFFB-2746-B40F-66A33753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80107F-FD0E-E0BC-9629-CFAC3D8A34A4}"/>
              </a:ext>
            </a:extLst>
          </p:cNvPr>
          <p:cNvSpPr txBox="1"/>
          <p:nvPr/>
        </p:nvSpPr>
        <p:spPr>
          <a:xfrm>
            <a:off x="763609" y="166063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6C1AD-1750-68A8-37EA-98CCD548B021}"/>
              </a:ext>
            </a:extLst>
          </p:cNvPr>
          <p:cNvSpPr txBox="1"/>
          <p:nvPr/>
        </p:nvSpPr>
        <p:spPr>
          <a:xfrm>
            <a:off x="6096000" y="16606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590ADA-FA21-A592-E71B-FB67A56A577D}"/>
              </a:ext>
            </a:extLst>
          </p:cNvPr>
          <p:cNvSpPr/>
          <p:nvPr/>
        </p:nvSpPr>
        <p:spPr>
          <a:xfrm>
            <a:off x="310121" y="839244"/>
            <a:ext cx="2082350" cy="864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socket with port chosen by user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68AA82-29B0-4AEB-E310-E30842C62598}"/>
              </a:ext>
            </a:extLst>
          </p:cNvPr>
          <p:cNvSpPr/>
          <p:nvPr/>
        </p:nvSpPr>
        <p:spPr>
          <a:xfrm>
            <a:off x="5625070" y="839243"/>
            <a:ext cx="1878020" cy="864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socket with the same port as server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EADE79-77A1-BE58-686B-917E667A3DF2}"/>
              </a:ext>
            </a:extLst>
          </p:cNvPr>
          <p:cNvSpPr/>
          <p:nvPr/>
        </p:nvSpPr>
        <p:spPr>
          <a:xfrm>
            <a:off x="474474" y="2007389"/>
            <a:ext cx="1753644" cy="8267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listening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1F1689-B7B8-6FFA-4AA0-53DDD239D648}"/>
              </a:ext>
            </a:extLst>
          </p:cNvPr>
          <p:cNvSpPr/>
          <p:nvPr/>
        </p:nvSpPr>
        <p:spPr>
          <a:xfrm>
            <a:off x="5625070" y="2007388"/>
            <a:ext cx="1878020" cy="96127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 to connect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EB22FF-C881-E4DA-7699-ED27FC317CE8}"/>
              </a:ext>
            </a:extLst>
          </p:cNvPr>
          <p:cNvSpPr/>
          <p:nvPr/>
        </p:nvSpPr>
        <p:spPr>
          <a:xfrm>
            <a:off x="2756299" y="3738068"/>
            <a:ext cx="2066222" cy="9341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 back and forward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E23B80-1F90-317C-5FDC-8737E1F4F6C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564080" y="1703539"/>
            <a:ext cx="0" cy="30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0D7FD0F-ABCF-C98E-9197-9D1B452995E6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>
            <a:off x="5075066" y="2716123"/>
            <a:ext cx="1236471" cy="17415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F30334-1CC5-6115-EDCA-DE43D5E03F05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351296" y="1703540"/>
            <a:ext cx="0" cy="30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88C6E58-4E52-16E4-843A-F4F1C158ABBF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16200000" flipH="1">
            <a:off x="1368282" y="2817120"/>
            <a:ext cx="1371031" cy="14050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50C591-3ED8-90F2-76A1-D97EE6C0C03D}"/>
              </a:ext>
            </a:extLst>
          </p:cNvPr>
          <p:cNvSpPr/>
          <p:nvPr/>
        </p:nvSpPr>
        <p:spPr>
          <a:xfrm>
            <a:off x="2236469" y="5084232"/>
            <a:ext cx="3105882" cy="14254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either client or server disconnected, both will auto shut down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A1A054-CEA9-ED43-C4F9-F0B3172C7DA1}"/>
              </a:ext>
            </a:extLst>
          </p:cNvPr>
          <p:cNvCxnSpPr>
            <a:stCxn id="14" idx="2"/>
            <a:endCxn id="25" idx="0"/>
          </p:cNvCxnSpPr>
          <p:nvPr/>
        </p:nvCxnSpPr>
        <p:spPr>
          <a:xfrm>
            <a:off x="3789410" y="4672208"/>
            <a:ext cx="0" cy="41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29A408-48AF-D688-7C90-AD7FD178D400}"/>
              </a:ext>
            </a:extLst>
          </p:cNvPr>
          <p:cNvSpPr txBox="1"/>
          <p:nvPr/>
        </p:nvSpPr>
        <p:spPr>
          <a:xfrm>
            <a:off x="5248962" y="38358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success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1693D-4AB1-9212-ECCF-F6ACCEC2FEFE}"/>
              </a:ext>
            </a:extLst>
          </p:cNvPr>
          <p:cNvSpPr txBox="1"/>
          <p:nvPr/>
        </p:nvSpPr>
        <p:spPr>
          <a:xfrm>
            <a:off x="1353330" y="3795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success</a:t>
            </a:r>
          </a:p>
        </p:txBody>
      </p:sp>
    </p:spTree>
    <p:extLst>
      <p:ext uri="{BB962C8B-B14F-4D97-AF65-F5344CB8AC3E}">
        <p14:creationId xmlns:p14="http://schemas.microsoft.com/office/powerpoint/2010/main" val="41426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Vorahpong Mean</dc:creator>
  <cp:lastModifiedBy>Vorahpong Mean</cp:lastModifiedBy>
  <cp:revision>1</cp:revision>
  <dcterms:created xsi:type="dcterms:W3CDTF">2024-10-26T01:03:42Z</dcterms:created>
  <dcterms:modified xsi:type="dcterms:W3CDTF">2024-10-26T01:20:19Z</dcterms:modified>
</cp:coreProperties>
</file>