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6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Презентанция по проекту «База данных студентов»</a:t>
            </a:r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Разработчик А.Н. Захаров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Спасибо за внимание</a:t>
            </a:r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Список студентов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6975" y="360680"/>
            <a:ext cx="2178050" cy="49891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Добавление студента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3480" y="251460"/>
            <a:ext cx="2225675" cy="5098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Выбор даты рождения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8875" y="186690"/>
            <a:ext cx="2254250" cy="5163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Выбор группы обучения студента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3640" y="300355"/>
            <a:ext cx="2204720" cy="5049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Редактирование студента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0305" y="238125"/>
            <a:ext cx="2231390" cy="511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Список групп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955" y="209550"/>
            <a:ext cx="2244090" cy="5140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Добавление группы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3480" y="252730"/>
            <a:ext cx="2225675" cy="5097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Редактирование группы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955" y="210820"/>
            <a:ext cx="2244090" cy="51390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WPS Presentation</Application>
  <PresentationFormat>宽屏</PresentationFormat>
  <Paragraphs>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Times New Roman</vt:lpstr>
      <vt:lpstr>Microsoft YaHei</vt:lpstr>
      <vt:lpstr>Arial Unicode MS</vt:lpstr>
      <vt:lpstr>Calibri</vt:lpstr>
      <vt:lpstr>Office Theme</vt:lpstr>
      <vt:lpstr>Презентанция по проекту «Тамагочи»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Vorahaz</cp:lastModifiedBy>
  <cp:revision>4</cp:revision>
  <dcterms:created xsi:type="dcterms:W3CDTF">2023-11-30T02:20:00Z</dcterms:created>
  <dcterms:modified xsi:type="dcterms:W3CDTF">2023-11-30T06:36:25Z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1049-12.2.0.13306</vt:lpwstr>
  </property>
  <property fmtid="{D5CDD505-2E9C-101B-9397-08002B2CF9AE}" pid="3" name="ICV">
    <vt:lpwstr>ED2B1BEAA9064E559431EDFDBE45DA46_13</vt:lpwstr>
  </property>
</Properties>
</file>