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</p:sldIdLst>
  <p:sldSz cx="12192000" cy="6858000"/>
  <p:notesSz cx="7053263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28ABA2-31CF-4134-A202-229D1F4AC6BE}">
  <a:tblStyle styleId="{8928ABA2-31CF-4134-A202-229D1F4AC6B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57883" autoAdjust="0"/>
  </p:normalViewPr>
  <p:slideViewPr>
    <p:cSldViewPr snapToGrid="0">
      <p:cViewPr varScale="1">
        <p:scale>
          <a:sx n="67" d="100"/>
          <a:sy n="67" d="100"/>
        </p:scale>
        <p:origin x="17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95217" y="0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23862" y="698500"/>
            <a:ext cx="6205537" cy="34909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2941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80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48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82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78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57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80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03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700" cy="4189199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th-TH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เมื่อการทำงานช้าส่งผลให้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 down chart </a:t>
            </a:r>
            <a:r>
              <a:rPr lang="th-TH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ออกมาไม่ดีนัก</a:t>
            </a:r>
            <a:endParaRPr lang="th-TH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th-TH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เมื่อลืมนึกถึงเรื่องประสบกาณ์ เราทำงานจริงแล้ว ทำให้รู้ถึงปัญหาว่าเราประเมิณเวลาผิด เช่น บาง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 </a:t>
            </a:r>
            <a:r>
              <a:rPr lang="th-TH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ประเมิณไว้ 2 ชม แต่ทำจริง ๆ อาจจะใช้จริง ๆ 1 วัน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th-TH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เสียเวลาการ </a:t>
            </a:r>
            <a:r>
              <a:rPr lang="en-US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code</a:t>
            </a:r>
            <a:endParaRPr lang="th-TH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00" cy="465600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869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8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36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6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kobkiat.mooo.com:9991/display/IT2/Guid+Provider" TargetMode="External"/><Relationship Id="rId4" Type="http://schemas.openxmlformats.org/officeDocument/2006/relationships/hyperlink" Target="https://kobkiat.mooo.com:9991/display/IT2/Product+Management+Conso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bkiat.mooo.com:9991/display/IT2/Sprint+2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 idx="4294967295"/>
          </p:nvPr>
        </p:nvSpPr>
        <p:spPr>
          <a:xfrm>
            <a:off x="1012825" y="2873828"/>
            <a:ext cx="9845674" cy="223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review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Sprint: 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th-TH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Team: </a:t>
            </a:r>
            <a:r>
              <a:rPr lang="en-US" sz="4000" b="1" dirty="0" err="1"/>
              <a:t>CanNot</a:t>
            </a:r>
            <a:r>
              <a:rPr lang="en-US" sz="4000" b="1" dirty="0"/>
              <a:t>…t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1524000" y="5491391"/>
            <a:ext cx="9144000" cy="976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Confidential Material – For intended audience only and not for broad distribution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567416"/>
            <a:ext cx="9524999" cy="18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672075" y="365112"/>
            <a:ext cx="6519600" cy="75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Statistics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5" y="1413272"/>
            <a:ext cx="5019811" cy="43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805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838200" y="350211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838200" y="1675774"/>
            <a:ext cx="3566373" cy="374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38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produced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838200" y="2133525"/>
            <a:ext cx="4348616" cy="37650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 dirty="0" smtClean="0">
                <a:solidFill>
                  <a:schemeClr val="hlink"/>
                </a:solidFill>
                <a:latin typeface="Calibri"/>
                <a:cs typeface="Calibri"/>
                <a:sym typeface="Calibri"/>
                <a:hlinkClick r:id="rId4"/>
              </a:rPr>
              <a:t>Product</a:t>
            </a:r>
            <a:endParaRPr lang="en-US" sz="1800" u="sng" dirty="0" smtClean="0">
              <a:solidFill>
                <a:schemeClr val="hlink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 dirty="0" smtClean="0">
                <a:solidFill>
                  <a:schemeClr val="hlink"/>
                </a:solidFill>
                <a:latin typeface="Calibri"/>
                <a:cs typeface="Calibri"/>
                <a:sym typeface="Calibri"/>
                <a:hlinkClick r:id="rId5"/>
              </a:rPr>
              <a:t>GuidProvider</a:t>
            </a:r>
            <a:endParaRPr lang="en-US" dirty="0"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20918" y="4071562"/>
            <a:ext cx="2590494" cy="25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1524000" y="2914093"/>
            <a:ext cx="9144000" cy="271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1484946"/>
            <a:ext cx="9525000" cy="18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355" y="1742249"/>
            <a:ext cx="8433174" cy="45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>
            <a:off x="8834917" y="1628854"/>
            <a:ext cx="0" cy="4924345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>
            <a:off x="8933196" y="2969657"/>
            <a:ext cx="316250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1"/>
          <p:cNvSpPr txBox="1"/>
          <p:nvPr/>
        </p:nvSpPr>
        <p:spPr>
          <a:xfrm>
            <a:off x="9270232" y="3135852"/>
            <a:ext cx="24885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summary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Stories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bugs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 down chart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6820" y="1374400"/>
            <a:ext cx="1595255" cy="15952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910775" y="1241050"/>
            <a:ext cx="10370400" cy="511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Iwan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Spillebeen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Toon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Thong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Tob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Tonge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Lek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Waleed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Nanees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589" y="3557596"/>
            <a:ext cx="7287600" cy="2331000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Summary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62000" y="2074086"/>
            <a:ext cx="48333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/>
              <a:t>Investigation </a:t>
            </a:r>
            <a:r>
              <a:rPr lang="en-US" sz="2400" dirty="0"/>
              <a:t>of Mongo DB </a:t>
            </a:r>
            <a:endParaRPr lang="en-US" sz="2400" dirty="0" smtClean="0"/>
          </a:p>
          <a:p>
            <a:pPr marL="457200" lvl="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/>
              <a:t>Research angular 4</a:t>
            </a:r>
          </a:p>
          <a:p>
            <a:pPr marL="45720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Start of product management </a:t>
            </a:r>
            <a:r>
              <a:rPr lang="en-US" sz="2400" dirty="0" smtClean="0"/>
              <a:t>module</a:t>
            </a:r>
          </a:p>
          <a:p>
            <a:pPr marL="457200" lvl="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/>
              <a:t>Creation </a:t>
            </a:r>
            <a:r>
              <a:rPr lang="en-US" sz="2400" dirty="0"/>
              <a:t>of GUID Provider to generate global </a:t>
            </a:r>
            <a:r>
              <a:rPr lang="en-US" sz="2400" dirty="0" smtClean="0"/>
              <a:t>IDs securely</a:t>
            </a:r>
          </a:p>
          <a:p>
            <a:pPr marL="457200" lvl="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Research </a:t>
            </a:r>
            <a:r>
              <a:rPr lang="en-US" sz="2400" dirty="0" smtClean="0">
                <a:solidFill>
                  <a:schemeClr val="tx1"/>
                </a:solidFill>
              </a:rPr>
              <a:t>how to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sym typeface="Calibri"/>
              </a:rPr>
              <a:t>code coverage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sym typeface="Calibri"/>
              </a:rPr>
              <a:t>on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sym typeface="Calibri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sym typeface="Calibri"/>
              </a:rPr>
              <a:t>sonarqube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6733025" y="1835814"/>
            <a:ext cx="4978500" cy="51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Committed functionalities: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US, </a:t>
            </a:r>
            <a:r>
              <a:rPr lang="en-US" sz="2400" b="0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Non-US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Committed Story Points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65 US</a:t>
            </a:r>
            <a:endParaRPr lang="en-US" sz="24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Non-US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Faults: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 completed: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r>
              <a:rPr lang="en-US" sz="2400" b="0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marL="342900" lvl="0" indent="-3429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Completed: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r>
              <a:rPr lang="en-US" sz="2400" b="0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US, 13 Non-US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Unfinished Stories: </a:t>
            </a:r>
            <a:r>
              <a:rPr lang="en-US" sz="2400" b="0" i="0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cs typeface="Calibri"/>
                <a:sym typeface="Calibri"/>
              </a:rPr>
              <a:t> US</a:t>
            </a:r>
            <a:endParaRPr lang="en-US" sz="2400" dirty="0">
              <a:solidFill>
                <a:srgbClr val="00B050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 remaining: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  <a:sym typeface="Calibri"/>
              </a:rPr>
              <a:t>points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62000" y="1211700"/>
            <a:ext cx="35661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733021" y="1211733"/>
            <a:ext cx="3195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Stories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7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Sprint </a:t>
            </a:r>
            <a:r>
              <a:rPr lang="en-US" dirty="0" smtClean="0">
                <a:hlinkClick r:id="rId4"/>
              </a:rPr>
              <a:t>25 </a:t>
            </a:r>
            <a:r>
              <a:rPr lang="en-US" dirty="0">
                <a:hlinkClick r:id="rId4"/>
              </a:rPr>
              <a:t>Linked</a:t>
            </a:r>
            <a:endParaRPr lang="th-TH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Bugs/Problem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10000" cy="7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910800" y="1303428"/>
            <a:ext cx="10370400" cy="382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dirty="0" smtClean="0">
                <a:latin typeface="+mj-lt"/>
                <a:ea typeface="Calibri"/>
                <a:cs typeface="Calibri"/>
              </a:rPr>
              <a:t>Lack </a:t>
            </a:r>
            <a:r>
              <a:rPr lang="en-US" sz="2800" dirty="0">
                <a:latin typeface="+mj-lt"/>
                <a:ea typeface="Calibri"/>
                <a:cs typeface="Calibri"/>
              </a:rPr>
              <a:t>of </a:t>
            </a:r>
            <a:r>
              <a:rPr lang="en-US" sz="2800" dirty="0" smtClean="0">
                <a:latin typeface="+mj-lt"/>
                <a:ea typeface="Calibri"/>
                <a:cs typeface="Calibri"/>
              </a:rPr>
              <a:t>experience</a:t>
            </a:r>
            <a:r>
              <a:rPr lang="th-TH" sz="2800" dirty="0" smtClean="0">
                <a:latin typeface="+mj-lt"/>
                <a:ea typeface="Calibri"/>
                <a:cs typeface="Calibri"/>
              </a:rPr>
              <a:t> </a:t>
            </a:r>
            <a:r>
              <a:rPr lang="en-US" sz="2800" dirty="0" smtClean="0">
                <a:latin typeface="+mj-lt"/>
                <a:ea typeface="Calibri"/>
                <a:cs typeface="Calibri"/>
              </a:rPr>
              <a:t>on front-end that make working slow</a:t>
            </a:r>
            <a:endParaRPr lang="th-TH" sz="2800" dirty="0" smtClean="0">
              <a:latin typeface="+mj-lt"/>
              <a:ea typeface="Calibri"/>
              <a:cs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Wrong estimated time</a:t>
            </a: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Code conflict and lost when we work on the same file</a:t>
            </a: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th-TH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 down chart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838200" y="350200"/>
            <a:ext cx="6819300" cy="75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Statistics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776056" y="1129097"/>
            <a:ext cx="5550600" cy="3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velocity: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Achieved velocity: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787" y="1872343"/>
            <a:ext cx="7072857" cy="42578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838200" y="350211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Statistics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857" y="1366803"/>
            <a:ext cx="7560742" cy="456369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269</Words>
  <Application>Microsoft Office PowerPoint</Application>
  <PresentationFormat>Widescreen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Sprint review Sprint: 25 – Team: CanNot…t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Sprint: 20 – Team: PaySociety</dc:title>
  <dc:creator>Iwan</dc:creator>
  <cp:lastModifiedBy>USER</cp:lastModifiedBy>
  <cp:revision>72</cp:revision>
  <dcterms:modified xsi:type="dcterms:W3CDTF">2017-09-21T11:28:08Z</dcterms:modified>
</cp:coreProperties>
</file>