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</p:sldIdLst>
  <p:sldSz cx="12192000" cy="6858000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928ABA2-31CF-4134-A202-229D1F4AC6BE}">
  <a:tblStyle styleId="{8928ABA2-31CF-4134-A202-229D1F4AC6B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57883" autoAdjust="0"/>
  </p:normalViewPr>
  <p:slideViewPr>
    <p:cSldViewPr snapToGrid="0">
      <p:cViewPr varScale="1">
        <p:scale>
          <a:sx n="44" d="100"/>
          <a:sy n="44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95217" y="0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3862" y="698500"/>
            <a:ext cx="6205537" cy="34909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2941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80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48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82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78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7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80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goals of the sprint are ….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research information about Mongo DB that if we use it to store our data is it </a:t>
            </a:r>
            <a:r>
              <a:rPr lang="en-US" sz="1200" b="1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appropriate (</a:t>
            </a:r>
            <a:r>
              <a:rPr lang="th-TH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เออะ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th-TH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โพรฺเพรียท</a:t>
            </a:r>
            <a:r>
              <a:rPr lang="en-US" sz="1200" b="1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not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HBase and MongoDB</a:t>
            </a:r>
            <a:endParaRPr lang="th-TH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4</a:t>
            </a:r>
          </a:p>
          <a:p>
            <a:pPr marL="628650" marR="0" lvl="1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know more information about angular 4 that if we use its </a:t>
            </a:r>
          </a:p>
          <a:p>
            <a:pPr marL="1085850" marR="0" lvl="2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effects on us, </a:t>
            </a:r>
          </a:p>
          <a:p>
            <a:pPr marL="1085850" marR="0" lvl="2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pros and cons of it ?</a:t>
            </a:r>
            <a:endParaRPr lang="th-TH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2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it solve the problem of front-end for us ?</a:t>
            </a:r>
            <a:endParaRPr lang="th-TH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marL="628650" marR="0" lvl="1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created pages for manage data of product so now we can see, add and update data product on manage console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Provider</a:t>
            </a:r>
          </a:p>
          <a:p>
            <a:pPr marL="628650" marR="0" lvl="1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finished the GUID Provider system for generate global IDs </a:t>
            </a:r>
            <a:r>
              <a:rPr lang="en-US" sz="1200" dirty="0"/>
              <a:t>securely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</a:p>
          <a:p>
            <a:pPr marL="628650" marR="0" lvl="1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research how to add the feature for check code coverage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sonarqube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th-TH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3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user stories that we did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700" cy="4189199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make working slow and burn down chart was affected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เมื่อการทำงานช้าส่งผลให้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 </a:t>
            </a:r>
            <a:r>
              <a:rPr lang="th-TH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ออกมาไม่ดีนัก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user stories took more time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ทำให้รู้ถึงปัญหาว่าเราประเมิณเวลาผิด เช่น บาง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</a:t>
            </a:r>
            <a:r>
              <a:rPr lang="th-TH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ประเมิณไว้ 2 ชม แต่ทำจริง ๆ อาจจะใช้จริง ๆ 1 วัน 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waste times merging code.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th-TH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เสียเวลาการ 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code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demonstrate (</a:t>
            </a:r>
            <a:r>
              <a:rPr lang="th-TH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เด็มเมินซเตรฺท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how to adding and editing products.</a:t>
            </a:r>
          </a:p>
          <a:p>
            <a:pPr marL="171450" marR="0" lvl="0" indent="-171450" algn="l" rtl="0">
              <a:spcBef>
                <a:spcPts val="0"/>
              </a:spcBef>
              <a:buSzPct val="25000"/>
              <a:buFontTx/>
              <a:buChar char="-"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that I will show how to searching data products</a:t>
            </a:r>
            <a:endParaRPr lang="th-TH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00" cy="465600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869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8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36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09" cy="4189095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995217" y="8842028"/>
            <a:ext cx="3056414" cy="465454"/>
          </a:xfrm>
          <a:prstGeom prst="rect">
            <a:avLst/>
          </a:prstGeom>
          <a:noFill/>
          <a:ln>
            <a:noFill/>
          </a:ln>
        </p:spPr>
        <p:txBody>
          <a:bodyPr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6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kobkiat.mooo.com:9991/display/IT2/Guid+Provider" TargetMode="External"/><Relationship Id="rId4" Type="http://schemas.openxmlformats.org/officeDocument/2006/relationships/hyperlink" Target="https://kobkiat.mooo.com:9991/display/IT2/Product+Management+Conso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bkiat.mooo.com:9991/display/IT2/Sprint+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 idx="4294967295"/>
          </p:nvPr>
        </p:nvSpPr>
        <p:spPr>
          <a:xfrm>
            <a:off x="1012825" y="2873828"/>
            <a:ext cx="9845674" cy="223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Sprint: 2</a:t>
            </a:r>
            <a:r>
              <a:rPr lang="th-TH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Team: </a:t>
            </a:r>
            <a:r>
              <a:rPr lang="en-US" sz="4000" b="1" dirty="0" err="1"/>
              <a:t>CanNot</a:t>
            </a:r>
            <a:r>
              <a:rPr lang="en-US" sz="4000" b="1" dirty="0"/>
              <a:t>…t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1524000" y="5491391"/>
            <a:ext cx="9144000" cy="976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Confidential Material – For intended audience only and not for broad distribution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567416"/>
            <a:ext cx="9524999" cy="1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72075" y="365112"/>
            <a:ext cx="6519600" cy="7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Statistics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5" y="1413272"/>
            <a:ext cx="5019811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805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838200" y="35021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838200" y="1675774"/>
            <a:ext cx="3566373" cy="374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38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produced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38200" y="2133525"/>
            <a:ext cx="4348616" cy="37650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 dirty="0">
                <a:solidFill>
                  <a:schemeClr val="hlink"/>
                </a:solidFill>
                <a:latin typeface="Calibri"/>
                <a:cs typeface="Calibri"/>
                <a:sym typeface="Calibri"/>
                <a:hlinkClick r:id="rId4"/>
              </a:rPr>
              <a:t>Product</a:t>
            </a:r>
            <a:endParaRPr lang="en-US" sz="1800" u="sng" dirty="0">
              <a:solidFill>
                <a:schemeClr val="hlink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 dirty="0">
                <a:solidFill>
                  <a:schemeClr val="hlink"/>
                </a:solidFill>
                <a:latin typeface="Calibri"/>
                <a:cs typeface="Calibri"/>
                <a:sym typeface="Calibri"/>
                <a:hlinkClick r:id="rId5"/>
              </a:rPr>
              <a:t>GuidProvider</a:t>
            </a:r>
            <a:endParaRPr lang="en-US" dirty="0"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0918" y="4071562"/>
            <a:ext cx="2590494" cy="25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1524000" y="2914093"/>
            <a:ext cx="9144000" cy="271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1484946"/>
            <a:ext cx="9525000" cy="18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55" y="1742249"/>
            <a:ext cx="8433174" cy="45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8834917" y="1628854"/>
            <a:ext cx="0" cy="492434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8933196" y="2969657"/>
            <a:ext cx="316250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9270232" y="3135852"/>
            <a:ext cx="24885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summary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Stories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bugs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</a:t>
            </a:r>
          </a:p>
          <a:p>
            <a:pPr marL="228600" marR="0" lvl="2" indent="-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6820" y="1374400"/>
            <a:ext cx="1595255" cy="1595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910775" y="1241050"/>
            <a:ext cx="10370400" cy="511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Iwan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Spillebeen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Toon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Thong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Tob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Tonge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Lek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Waleed</a:t>
            </a:r>
          </a:p>
          <a:p>
            <a:pPr marL="914400" marR="0" lvl="0" indent="-3695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Calibri"/>
              <a:buAutoNum type="arabicPeriod"/>
            </a:pPr>
            <a:r>
              <a:rPr lang="en-US" sz="22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Nanees</a:t>
            </a:r>
            <a:endParaRPr lang="en-US"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89" y="3557596"/>
            <a:ext cx="7287600" cy="2331000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Summary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62000" y="2074086"/>
            <a:ext cx="48333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Investigation of Mongo DB </a:t>
            </a:r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Research angular 4</a:t>
            </a:r>
          </a:p>
          <a:p>
            <a:pPr marL="45720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Start of product management module</a:t>
            </a:r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Creation of GUID Provider to generate global IDs securely</a:t>
            </a:r>
          </a:p>
          <a:p>
            <a:pPr marL="457200" lvl="0" indent="-4318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Research how to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code coverage on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sym typeface="Calibri"/>
              </a:rPr>
              <a:t>sonarqube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733025" y="1835814"/>
            <a:ext cx="4978500" cy="51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functionalities: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35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US, 4 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Committed Story Points: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65 US</a:t>
            </a:r>
            <a:endParaRPr lang="en-US" sz="24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: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 US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7 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Faults: 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 completed: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points</a:t>
            </a:r>
          </a:p>
          <a:p>
            <a:pPr marL="342900" lvl="0" indent="-3429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US, 11 Non-US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Unfinished Stories: </a:t>
            </a:r>
            <a:r>
              <a:rPr lang="en-US" sz="2400" b="0" i="0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 US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 remaining: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dirty="0">
                <a:solidFill>
                  <a:srgbClr val="00B050"/>
                </a:solidFill>
                <a:latin typeface="Calibri"/>
                <a:cs typeface="Calibri"/>
                <a:sym typeface="Calibri"/>
              </a:rPr>
              <a:t> points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62000" y="1211700"/>
            <a:ext cx="35661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25  Goals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733021" y="1211733"/>
            <a:ext cx="319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Stories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7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Sprint 25 Linked</a:t>
            </a:r>
            <a:endParaRPr lang="th-TH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Bugs/Problem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10000" cy="7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10800" y="1303428"/>
            <a:ext cx="10370400" cy="382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latin typeface="+mj-lt"/>
                <a:ea typeface="Calibri"/>
                <a:cs typeface="Calibri"/>
              </a:rPr>
              <a:t>Lack of experience</a:t>
            </a:r>
            <a:r>
              <a:rPr lang="th-TH" sz="2800" dirty="0">
                <a:latin typeface="+mj-lt"/>
                <a:ea typeface="Calibri"/>
                <a:cs typeface="Calibri"/>
              </a:rPr>
              <a:t> </a:t>
            </a:r>
            <a:r>
              <a:rPr lang="en-US" sz="2800" dirty="0">
                <a:latin typeface="+mj-lt"/>
                <a:ea typeface="Calibri"/>
                <a:cs typeface="Calibri"/>
              </a:rPr>
              <a:t>on front-end</a:t>
            </a: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Estimated time was wrong</a:t>
            </a: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conflict and lost when we work on the same file</a:t>
            </a: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th-TH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down chart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838200" y="350200"/>
            <a:ext cx="6819300" cy="7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Statistics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76056" y="1129097"/>
            <a:ext cx="5550600" cy="3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velocity: 65 	Achieved velocity: 66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87" y="1872343"/>
            <a:ext cx="7072857" cy="42578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838200" y="350211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Statistics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14" y="365125"/>
            <a:ext cx="3809999" cy="75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57" y="1366803"/>
            <a:ext cx="7560742" cy="456369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448</Words>
  <Application>Microsoft Office PowerPoint</Application>
  <PresentationFormat>Widescreen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Sprint review Sprint: 25 – Team: CanNot…t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Sprint: 20 – Team: PaySociety</dc:title>
  <dc:creator>Iwan</dc:creator>
  <cp:lastModifiedBy>meeboon</cp:lastModifiedBy>
  <cp:revision>87</cp:revision>
  <dcterms:modified xsi:type="dcterms:W3CDTF">2017-09-21T17:34:34Z</dcterms:modified>
</cp:coreProperties>
</file>