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Bubble Shooter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736950"/>
          </a:xfrm>
        </p:spPr>
        <p:txBody>
          <a:bodyPr>
            <a:normAutofit/>
          </a:bodyPr>
          <a:lstStyle/>
          <a:p>
            <a:r>
              <a:rPr lang="ru-RU" dirty="0" smtClean="0"/>
              <a:t>Авторы проекта:</a:t>
            </a:r>
          </a:p>
          <a:p>
            <a:r>
              <a:rPr lang="ru-RU" dirty="0" err="1" smtClean="0"/>
              <a:t>Ворчук</a:t>
            </a:r>
            <a:r>
              <a:rPr lang="ru-RU" dirty="0" smtClean="0"/>
              <a:t> О.</a:t>
            </a:r>
          </a:p>
          <a:p>
            <a:r>
              <a:rPr lang="ru-RU" dirty="0" err="1" smtClean="0"/>
              <a:t>Комов</a:t>
            </a:r>
            <a:r>
              <a:rPr lang="ru-RU" dirty="0" smtClean="0"/>
              <a:t> К.</a:t>
            </a:r>
          </a:p>
          <a:p>
            <a:r>
              <a:rPr lang="ru-RU" dirty="0" err="1" smtClean="0"/>
              <a:t>Зеленов</a:t>
            </a:r>
            <a:r>
              <a:rPr lang="ru-RU" dirty="0" smtClean="0"/>
              <a:t> 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853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Shooter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43" y="1143000"/>
            <a:ext cx="6302828" cy="3831771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Это игра на двоих, где расстояние между игроками заполнено лопающимися пузырями. </a:t>
            </a:r>
          </a:p>
          <a:p>
            <a:r>
              <a:rPr lang="ru-RU" dirty="0" smtClean="0"/>
              <a:t>Цель игры – как можно скорее очистить себе путь до оружия соперника и поразить его.</a:t>
            </a:r>
          </a:p>
          <a:p>
            <a:r>
              <a:rPr lang="ru-RU" dirty="0" smtClean="0"/>
              <a:t>Игра создана с помощью библиотеки </a:t>
            </a:r>
            <a:r>
              <a:rPr lang="en-US" dirty="0" err="1" smtClean="0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50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игры: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В начале игры каждый игрок получает пистолет своего цвета(делается это </a:t>
            </a:r>
            <a:r>
              <a:rPr lang="ru-RU" dirty="0" err="1" smtClean="0"/>
              <a:t>рандомно</a:t>
            </a:r>
            <a:r>
              <a:rPr lang="ru-RU" dirty="0" smtClean="0"/>
              <a:t>). В центре окна находится поле заполненное лопающимися пузырями.</a:t>
            </a:r>
          </a:p>
          <a:p>
            <a:r>
              <a:rPr lang="ru-RU" dirty="0" smtClean="0"/>
              <a:t>Пузыри своего цвета лопаются быстрее, чем остальные, но по ним еще нужно попасть!</a:t>
            </a:r>
          </a:p>
          <a:p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89" y="1926771"/>
            <a:ext cx="6581511" cy="3135085"/>
          </a:xfrm>
        </p:spPr>
      </p:pic>
    </p:spTree>
    <p:extLst>
      <p:ext uri="{BB962C8B-B14F-4D97-AF65-F5344CB8AC3E}">
        <p14:creationId xmlns:p14="http://schemas.microsoft.com/office/powerpoint/2010/main" val="89910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игры: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Игроки по очереди пытаются пробить дорогу на поле своего соперника. Но даже когда путь открыт, остается непростая задача - попасть по оружию соперника.</a:t>
            </a:r>
          </a:p>
          <a:p>
            <a:r>
              <a:rPr lang="ru-RU" dirty="0" smtClean="0"/>
              <a:t>Если это произошло, то игра завершается, а победитель еще долго будет вспоминать этот славный бой!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89" y="1926771"/>
            <a:ext cx="6581511" cy="3135085"/>
          </a:xfrm>
        </p:spPr>
      </p:pic>
    </p:spTree>
    <p:extLst>
      <p:ext uri="{BB962C8B-B14F-4D97-AF65-F5344CB8AC3E}">
        <p14:creationId xmlns:p14="http://schemas.microsoft.com/office/powerpoint/2010/main" val="248844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игры: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Примерный ход игры:</a:t>
            </a:r>
          </a:p>
          <a:p>
            <a:endParaRPr lang="ru-RU" dirty="0" smtClean="0"/>
          </a:p>
          <a:p>
            <a:r>
              <a:rPr lang="ru-RU" dirty="0"/>
              <a:t>В</a:t>
            </a:r>
            <a:r>
              <a:rPr lang="ru-RU" dirty="0" smtClean="0"/>
              <a:t> игре есть несколько уровней сложности.</a:t>
            </a:r>
          </a:p>
          <a:p>
            <a:r>
              <a:rPr lang="ru-RU" dirty="0" smtClean="0"/>
              <a:t>А после лопанья пузыря происходит изменение фона.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29" y="1940117"/>
            <a:ext cx="6574971" cy="3110854"/>
          </a:xfrm>
        </p:spPr>
      </p:pic>
    </p:spTree>
    <p:extLst>
      <p:ext uri="{BB962C8B-B14F-4D97-AF65-F5344CB8AC3E}">
        <p14:creationId xmlns:p14="http://schemas.microsoft.com/office/powerpoint/2010/main" val="26728654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33</TotalTime>
  <Words>160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Bubble Shooter</vt:lpstr>
      <vt:lpstr>Bubble Shooter</vt:lpstr>
      <vt:lpstr>Суть игры:</vt:lpstr>
      <vt:lpstr>Ход игры:</vt:lpstr>
      <vt:lpstr>Ход игры: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Shooter</dc:title>
  <dc:creator>Учетная запись Майкрософт</dc:creator>
  <cp:lastModifiedBy>Учетная запись Майкрософт</cp:lastModifiedBy>
  <cp:revision>7</cp:revision>
  <dcterms:created xsi:type="dcterms:W3CDTF">2023-01-10T18:16:48Z</dcterms:created>
  <dcterms:modified xsi:type="dcterms:W3CDTF">2023-01-10T18:50:22Z</dcterms:modified>
</cp:coreProperties>
</file>