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enks" userId="432a57668e10b77d" providerId="LiveId" clId="{E82E2744-C28F-41D5-B24E-25A36DCBFB17}"/>
    <pc:docChg chg="undo custSel addSld delSld modSld">
      <pc:chgData name="Chris Jenks" userId="432a57668e10b77d" providerId="LiveId" clId="{E82E2744-C28F-41D5-B24E-25A36DCBFB17}" dt="2025-07-04T22:46:35.234" v="1417" actId="20577"/>
      <pc:docMkLst>
        <pc:docMk/>
      </pc:docMkLst>
      <pc:sldChg chg="modSp mod">
        <pc:chgData name="Chris Jenks" userId="432a57668e10b77d" providerId="LiveId" clId="{E82E2744-C28F-41D5-B24E-25A36DCBFB17}" dt="2025-07-04T22:18:16.859" v="1315"/>
        <pc:sldMkLst>
          <pc:docMk/>
          <pc:sldMk cId="3835342735" sldId="256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3835342735" sldId="256"/>
            <ac:spMk id="2" creationId="{E9876C9A-8B63-F729-CEF9-B088B7AE0B30}"/>
          </ac:spMkLst>
        </pc:spChg>
        <pc:spChg chg="mod">
          <ac:chgData name="Chris Jenks" userId="432a57668e10b77d" providerId="LiveId" clId="{E82E2744-C28F-41D5-B24E-25A36DCBFB17}" dt="2025-07-04T22:18:16.859" v="1315"/>
          <ac:spMkLst>
            <pc:docMk/>
            <pc:sldMk cId="3835342735" sldId="256"/>
            <ac:spMk id="3" creationId="{DB0540FB-DA86-E889-104B-F4025094F02F}"/>
          </ac:spMkLst>
        </pc:spChg>
      </pc:sldChg>
      <pc:sldChg chg="modSp mod">
        <pc:chgData name="Chris Jenks" userId="432a57668e10b77d" providerId="LiveId" clId="{E82E2744-C28F-41D5-B24E-25A36DCBFB17}" dt="2025-07-04T22:18:16.859" v="1315"/>
        <pc:sldMkLst>
          <pc:docMk/>
          <pc:sldMk cId="4092058249" sldId="257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4092058249" sldId="257"/>
            <ac:spMk id="2" creationId="{4B7CE3C9-1DAD-7A82-0D45-D0F20F66A491}"/>
          </ac:spMkLst>
        </pc:spChg>
        <pc:spChg chg="mod">
          <ac:chgData name="Chris Jenks" userId="432a57668e10b77d" providerId="LiveId" clId="{E82E2744-C28F-41D5-B24E-25A36DCBFB17}" dt="2025-07-04T22:18:16.859" v="1315"/>
          <ac:spMkLst>
            <pc:docMk/>
            <pc:sldMk cId="4092058249" sldId="257"/>
            <ac:spMk id="3" creationId="{75D7B2A4-C60E-1A3F-80B4-2E642BFE331A}"/>
          </ac:spMkLst>
        </pc:spChg>
      </pc:sldChg>
      <pc:sldChg chg="addSp modSp mod">
        <pc:chgData name="Chris Jenks" userId="432a57668e10b77d" providerId="LiveId" clId="{E82E2744-C28F-41D5-B24E-25A36DCBFB17}" dt="2025-07-04T22:18:16.859" v="1315"/>
        <pc:sldMkLst>
          <pc:docMk/>
          <pc:sldMk cId="1082688910" sldId="258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1082688910" sldId="258"/>
            <ac:spMk id="2" creationId="{CD5126E8-5DD4-9A5F-4E27-886265B3EE69}"/>
          </ac:spMkLst>
        </pc:spChg>
        <pc:spChg chg="mod">
          <ac:chgData name="Chris Jenks" userId="432a57668e10b77d" providerId="LiveId" clId="{E82E2744-C28F-41D5-B24E-25A36DCBFB17}" dt="2025-07-04T22:18:16.859" v="1315"/>
          <ac:spMkLst>
            <pc:docMk/>
            <pc:sldMk cId="1082688910" sldId="258"/>
            <ac:spMk id="3" creationId="{C26AF51E-AB86-DD7F-BCA2-EC6EBA8E1124}"/>
          </ac:spMkLst>
        </pc:spChg>
        <pc:spChg chg="add">
          <ac:chgData name="Chris Jenks" userId="432a57668e10b77d" providerId="LiveId" clId="{E82E2744-C28F-41D5-B24E-25A36DCBFB17}" dt="2025-07-03T21:30:47.948" v="35"/>
          <ac:spMkLst>
            <pc:docMk/>
            <pc:sldMk cId="1082688910" sldId="258"/>
            <ac:spMk id="4" creationId="{09F4E143-4091-6E75-5C6F-90E23A16DC45}"/>
          </ac:spMkLst>
        </pc:spChg>
      </pc:sldChg>
      <pc:sldChg chg="modSp mod">
        <pc:chgData name="Chris Jenks" userId="432a57668e10b77d" providerId="LiveId" clId="{E82E2744-C28F-41D5-B24E-25A36DCBFB17}" dt="2025-07-04T22:18:17.111" v="1316" actId="27636"/>
        <pc:sldMkLst>
          <pc:docMk/>
          <pc:sldMk cId="4264596701" sldId="259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4264596701" sldId="259"/>
            <ac:spMk id="2" creationId="{FF1F8E0A-7AAF-9C40-A820-0D4455C68855}"/>
          </ac:spMkLst>
        </pc:spChg>
        <pc:spChg chg="mod">
          <ac:chgData name="Chris Jenks" userId="432a57668e10b77d" providerId="LiveId" clId="{E82E2744-C28F-41D5-B24E-25A36DCBFB17}" dt="2025-07-04T22:18:17.111" v="1316" actId="27636"/>
          <ac:spMkLst>
            <pc:docMk/>
            <pc:sldMk cId="4264596701" sldId="259"/>
            <ac:spMk id="3" creationId="{9267494F-94C4-0422-CB16-9ED02A59067E}"/>
          </ac:spMkLst>
        </pc:spChg>
      </pc:sldChg>
      <pc:sldChg chg="addSp delSp modSp new mod">
        <pc:chgData name="Chris Jenks" userId="432a57668e10b77d" providerId="LiveId" clId="{E82E2744-C28F-41D5-B24E-25A36DCBFB17}" dt="2025-07-04T22:18:16.859" v="1315"/>
        <pc:sldMkLst>
          <pc:docMk/>
          <pc:sldMk cId="1549655182" sldId="260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1549655182" sldId="260"/>
            <ac:spMk id="2" creationId="{81DE31F0-D4D0-5E25-DDE1-8B1857779FEA}"/>
          </ac:spMkLst>
        </pc:spChg>
        <pc:spChg chg="del mod">
          <ac:chgData name="Chris Jenks" userId="432a57668e10b77d" providerId="LiveId" clId="{E82E2744-C28F-41D5-B24E-25A36DCBFB17}" dt="2025-07-03T21:35:03.087" v="380"/>
          <ac:spMkLst>
            <pc:docMk/>
            <pc:sldMk cId="1549655182" sldId="260"/>
            <ac:spMk id="3" creationId="{802DAC6F-3C41-DB0D-F29F-580E3BADC232}"/>
          </ac:spMkLst>
        </pc:spChg>
        <pc:picChg chg="add mod">
          <ac:chgData name="Chris Jenks" userId="432a57668e10b77d" providerId="LiveId" clId="{E82E2744-C28F-41D5-B24E-25A36DCBFB17}" dt="2025-07-03T21:36:17.181" v="396" actId="1076"/>
          <ac:picMkLst>
            <pc:docMk/>
            <pc:sldMk cId="1549655182" sldId="260"/>
            <ac:picMk id="5" creationId="{FF90C602-9C01-A522-3CAC-F3794E6C459E}"/>
          </ac:picMkLst>
        </pc:picChg>
        <pc:picChg chg="add mod">
          <ac:chgData name="Chris Jenks" userId="432a57668e10b77d" providerId="LiveId" clId="{E82E2744-C28F-41D5-B24E-25A36DCBFB17}" dt="2025-07-03T21:36:14.461" v="395" actId="1076"/>
          <ac:picMkLst>
            <pc:docMk/>
            <pc:sldMk cId="1549655182" sldId="260"/>
            <ac:picMk id="7" creationId="{DAE050AB-F728-A44D-FADD-88919D60BEE2}"/>
          </ac:picMkLst>
        </pc:picChg>
        <pc:picChg chg="add mod">
          <ac:chgData name="Chris Jenks" userId="432a57668e10b77d" providerId="LiveId" clId="{E82E2744-C28F-41D5-B24E-25A36DCBFB17}" dt="2025-07-03T21:35:50.707" v="390" actId="1076"/>
          <ac:picMkLst>
            <pc:docMk/>
            <pc:sldMk cId="1549655182" sldId="260"/>
            <ac:picMk id="9" creationId="{37B65288-2F2E-B8D4-E374-3A45586B9F37}"/>
          </ac:picMkLst>
        </pc:picChg>
        <pc:picChg chg="add mod">
          <ac:chgData name="Chris Jenks" userId="432a57668e10b77d" providerId="LiveId" clId="{E82E2744-C28F-41D5-B24E-25A36DCBFB17}" dt="2025-07-03T21:36:12.311" v="394" actId="1076"/>
          <ac:picMkLst>
            <pc:docMk/>
            <pc:sldMk cId="1549655182" sldId="260"/>
            <ac:picMk id="11" creationId="{4D77C5C2-8D9D-D427-7359-ACBA9874A5D7}"/>
          </ac:picMkLst>
        </pc:picChg>
      </pc:sldChg>
      <pc:sldChg chg="addSp delSp modSp new mod">
        <pc:chgData name="Chris Jenks" userId="432a57668e10b77d" providerId="LiveId" clId="{E82E2744-C28F-41D5-B24E-25A36DCBFB17}" dt="2025-07-04T22:18:16.859" v="1315"/>
        <pc:sldMkLst>
          <pc:docMk/>
          <pc:sldMk cId="3954568602" sldId="261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3954568602" sldId="261"/>
            <ac:spMk id="2" creationId="{FFA06FAD-93A7-7D5C-5872-676A90E2D45E}"/>
          </ac:spMkLst>
        </pc:spChg>
        <pc:spChg chg="del">
          <ac:chgData name="Chris Jenks" userId="432a57668e10b77d" providerId="LiveId" clId="{E82E2744-C28F-41D5-B24E-25A36DCBFB17}" dt="2025-07-03T21:36:44.280" v="426"/>
          <ac:spMkLst>
            <pc:docMk/>
            <pc:sldMk cId="3954568602" sldId="261"/>
            <ac:spMk id="3" creationId="{EA59CF85-E243-CE05-7CF5-C8CA6A9DCA7F}"/>
          </ac:spMkLst>
        </pc:spChg>
        <pc:picChg chg="add mod">
          <ac:chgData name="Chris Jenks" userId="432a57668e10b77d" providerId="LiveId" clId="{E82E2744-C28F-41D5-B24E-25A36DCBFB17}" dt="2025-07-03T21:36:46.865" v="427" actId="1076"/>
          <ac:picMkLst>
            <pc:docMk/>
            <pc:sldMk cId="3954568602" sldId="261"/>
            <ac:picMk id="5" creationId="{20EF5AB8-1B1C-6BB8-1A67-68C288E5D1B8}"/>
          </ac:picMkLst>
        </pc:picChg>
      </pc:sldChg>
      <pc:sldChg chg="modSp new mod">
        <pc:chgData name="Chris Jenks" userId="432a57668e10b77d" providerId="LiveId" clId="{E82E2744-C28F-41D5-B24E-25A36DCBFB17}" dt="2025-07-04T22:24:24.062" v="1330" actId="20577"/>
        <pc:sldMkLst>
          <pc:docMk/>
          <pc:sldMk cId="3252521937" sldId="262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3252521937" sldId="262"/>
            <ac:spMk id="2" creationId="{0D532B95-3681-300B-5D1F-D6FCF51A189C}"/>
          </ac:spMkLst>
        </pc:spChg>
        <pc:spChg chg="mod">
          <ac:chgData name="Chris Jenks" userId="432a57668e10b77d" providerId="LiveId" clId="{E82E2744-C28F-41D5-B24E-25A36DCBFB17}" dt="2025-07-04T22:24:24.062" v="1330" actId="20577"/>
          <ac:spMkLst>
            <pc:docMk/>
            <pc:sldMk cId="3252521937" sldId="262"/>
            <ac:spMk id="3" creationId="{7DD4D026-E912-7DB0-DB2D-4D3BB599ABD8}"/>
          </ac:spMkLst>
        </pc:spChg>
      </pc:sldChg>
      <pc:sldChg chg="addSp delSp modSp new mod">
        <pc:chgData name="Chris Jenks" userId="432a57668e10b77d" providerId="LiveId" clId="{E82E2744-C28F-41D5-B24E-25A36DCBFB17}" dt="2025-07-04T22:18:16.859" v="1315"/>
        <pc:sldMkLst>
          <pc:docMk/>
          <pc:sldMk cId="1548893010" sldId="263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1548893010" sldId="263"/>
            <ac:spMk id="2" creationId="{D558002B-A0D2-C87F-19D8-6EC5494F678F}"/>
          </ac:spMkLst>
        </pc:spChg>
        <pc:spChg chg="del">
          <ac:chgData name="Chris Jenks" userId="432a57668e10b77d" providerId="LiveId" clId="{E82E2744-C28F-41D5-B24E-25A36DCBFB17}" dt="2025-07-03T21:38:14.553" v="430"/>
          <ac:spMkLst>
            <pc:docMk/>
            <pc:sldMk cId="1548893010" sldId="263"/>
            <ac:spMk id="3" creationId="{852EDBBF-F3F2-6561-1F69-4240E835A534}"/>
          </ac:spMkLst>
        </pc:spChg>
        <pc:spChg chg="add del mod">
          <ac:chgData name="Chris Jenks" userId="432a57668e10b77d" providerId="LiveId" clId="{E82E2744-C28F-41D5-B24E-25A36DCBFB17}" dt="2025-07-03T21:38:16.961" v="431" actId="21"/>
          <ac:spMkLst>
            <pc:docMk/>
            <pc:sldMk cId="1548893010" sldId="263"/>
            <ac:spMk id="4" creationId="{67D1CCDE-DA59-AFFB-3C3C-40CF087AC7C7}"/>
          </ac:spMkLst>
        </pc:spChg>
        <pc:spChg chg="add del mod">
          <ac:chgData name="Chris Jenks" userId="432a57668e10b77d" providerId="LiveId" clId="{E82E2744-C28F-41D5-B24E-25A36DCBFB17}" dt="2025-07-03T21:38:21.794" v="434"/>
          <ac:spMkLst>
            <pc:docMk/>
            <pc:sldMk cId="1548893010" sldId="263"/>
            <ac:spMk id="5" creationId="{EFF211F1-6D86-CFCC-D542-78B390A304D4}"/>
          </ac:spMkLst>
        </pc:spChg>
        <pc:spChg chg="add del mod">
          <ac:chgData name="Chris Jenks" userId="432a57668e10b77d" providerId="LiveId" clId="{E82E2744-C28F-41D5-B24E-25A36DCBFB17}" dt="2025-07-03T21:38:23.034" v="435" actId="21"/>
          <ac:spMkLst>
            <pc:docMk/>
            <pc:sldMk cId="1548893010" sldId="263"/>
            <ac:spMk id="7" creationId="{67D1CCDE-DA59-AFFB-3C3C-40CF087AC7C7}"/>
          </ac:spMkLst>
        </pc:spChg>
        <pc:spChg chg="add del mod">
          <ac:chgData name="Chris Jenks" userId="432a57668e10b77d" providerId="LiveId" clId="{E82E2744-C28F-41D5-B24E-25A36DCBFB17}" dt="2025-07-03T21:38:46.746" v="436"/>
          <ac:spMkLst>
            <pc:docMk/>
            <pc:sldMk cId="1548893010" sldId="263"/>
            <ac:spMk id="8" creationId="{F6A551CE-598B-B2CC-DF4D-80961FDC210C}"/>
          </ac:spMkLst>
        </pc:spChg>
        <pc:graphicFrameChg chg="add mod modGraphic">
          <ac:chgData name="Chris Jenks" userId="432a57668e10b77d" providerId="LiveId" clId="{E82E2744-C28F-41D5-B24E-25A36DCBFB17}" dt="2025-07-03T21:38:51.779" v="438" actId="14100"/>
          <ac:graphicFrameMkLst>
            <pc:docMk/>
            <pc:sldMk cId="1548893010" sldId="263"/>
            <ac:graphicFrameMk id="9" creationId="{E6D71D2D-BB8D-6FF8-03E4-1F3E9C2913E2}"/>
          </ac:graphicFrameMkLst>
        </pc:graphicFrameChg>
        <pc:picChg chg="add mod">
          <ac:chgData name="Chris Jenks" userId="432a57668e10b77d" providerId="LiveId" clId="{E82E2744-C28F-41D5-B24E-25A36DCBFB17}" dt="2025-07-03T21:38:20.416" v="433"/>
          <ac:picMkLst>
            <pc:docMk/>
            <pc:sldMk cId="1548893010" sldId="263"/>
            <ac:picMk id="6" creationId="{B754E2A4-F4C3-F59B-A55B-A58053A5096F}"/>
          </ac:picMkLst>
        </pc:picChg>
      </pc:sldChg>
      <pc:sldChg chg="addSp delSp modSp new mod modClrScheme chgLayout">
        <pc:chgData name="Chris Jenks" userId="432a57668e10b77d" providerId="LiveId" clId="{E82E2744-C28F-41D5-B24E-25A36DCBFB17}" dt="2025-07-04T22:23:44.962" v="1324" actId="20577"/>
        <pc:sldMkLst>
          <pc:docMk/>
          <pc:sldMk cId="3308005353" sldId="264"/>
        </pc:sldMkLst>
        <pc:spChg chg="mod ord">
          <ac:chgData name="Chris Jenks" userId="432a57668e10b77d" providerId="LiveId" clId="{E82E2744-C28F-41D5-B24E-25A36DCBFB17}" dt="2025-07-04T22:18:16.859" v="1315"/>
          <ac:spMkLst>
            <pc:docMk/>
            <pc:sldMk cId="3308005353" sldId="264"/>
            <ac:spMk id="2" creationId="{4B2235FE-03D7-2545-F228-E6773ABFF4D1}"/>
          </ac:spMkLst>
        </pc:spChg>
        <pc:spChg chg="del">
          <ac:chgData name="Chris Jenks" userId="432a57668e10b77d" providerId="LiveId" clId="{E82E2744-C28F-41D5-B24E-25A36DCBFB17}" dt="2025-07-03T21:40:02.128" v="453"/>
          <ac:spMkLst>
            <pc:docMk/>
            <pc:sldMk cId="3308005353" sldId="264"/>
            <ac:spMk id="3" creationId="{E37F8051-D61F-3E97-3F7C-030696EE9C7D}"/>
          </ac:spMkLst>
        </pc:spChg>
        <pc:spChg chg="add del mod">
          <ac:chgData name="Chris Jenks" userId="432a57668e10b77d" providerId="LiveId" clId="{E82E2744-C28F-41D5-B24E-25A36DCBFB17}" dt="2025-07-03T21:40:04.856" v="454" actId="21"/>
          <ac:spMkLst>
            <pc:docMk/>
            <pc:sldMk cId="3308005353" sldId="264"/>
            <ac:spMk id="4" creationId="{53C364D6-DA2C-496A-1F20-E83F8B1BDABA}"/>
          </ac:spMkLst>
        </pc:spChg>
        <pc:spChg chg="add del mod ord">
          <ac:chgData name="Chris Jenks" userId="432a57668e10b77d" providerId="LiveId" clId="{E82E2744-C28F-41D5-B24E-25A36DCBFB17}" dt="2025-07-04T22:23:44.962" v="1324" actId="20577"/>
          <ac:spMkLst>
            <pc:docMk/>
            <pc:sldMk cId="3308005353" sldId="264"/>
            <ac:spMk id="5" creationId="{51220A58-2C43-422B-C4D4-13F211AD20AC}"/>
          </ac:spMkLst>
        </pc:spChg>
        <pc:spChg chg="add del mod ord">
          <ac:chgData name="Chris Jenks" userId="432a57668e10b77d" providerId="LiveId" clId="{E82E2744-C28F-41D5-B24E-25A36DCBFB17}" dt="2025-07-03T21:41:04.190" v="467" actId="700"/>
          <ac:spMkLst>
            <pc:docMk/>
            <pc:sldMk cId="3308005353" sldId="264"/>
            <ac:spMk id="6" creationId="{2DB9B4AC-CE10-9696-0149-142201BB1034}"/>
          </ac:spMkLst>
        </pc:spChg>
        <pc:spChg chg="add del mod ord">
          <ac:chgData name="Chris Jenks" userId="432a57668e10b77d" providerId="LiveId" clId="{E82E2744-C28F-41D5-B24E-25A36DCBFB17}" dt="2025-07-03T21:41:04.190" v="467" actId="700"/>
          <ac:spMkLst>
            <pc:docMk/>
            <pc:sldMk cId="3308005353" sldId="264"/>
            <ac:spMk id="7" creationId="{7F997652-3F53-D957-1740-A0166E015E53}"/>
          </ac:spMkLst>
        </pc:spChg>
      </pc:sldChg>
      <pc:sldChg chg="new del">
        <pc:chgData name="Chris Jenks" userId="432a57668e10b77d" providerId="LiveId" clId="{E82E2744-C28F-41D5-B24E-25A36DCBFB17}" dt="2025-07-03T21:41:13.066" v="469" actId="47"/>
        <pc:sldMkLst>
          <pc:docMk/>
          <pc:sldMk cId="1652740855" sldId="265"/>
        </pc:sldMkLst>
      </pc:sldChg>
      <pc:sldChg chg="new del">
        <pc:chgData name="Chris Jenks" userId="432a57668e10b77d" providerId="LiveId" clId="{E82E2744-C28F-41D5-B24E-25A36DCBFB17}" dt="2025-07-03T21:40:17.672" v="456" actId="47"/>
        <pc:sldMkLst>
          <pc:docMk/>
          <pc:sldMk cId="2515072224" sldId="265"/>
        </pc:sldMkLst>
      </pc:sldChg>
      <pc:sldChg chg="modSp new mod">
        <pc:chgData name="Chris Jenks" userId="432a57668e10b77d" providerId="LiveId" clId="{E82E2744-C28F-41D5-B24E-25A36DCBFB17}" dt="2025-07-04T22:24:32.367" v="1336" actId="20577"/>
        <pc:sldMkLst>
          <pc:docMk/>
          <pc:sldMk cId="3428228002" sldId="265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3428228002" sldId="265"/>
            <ac:spMk id="2" creationId="{D7937E9E-7499-ABF5-7767-3A2ADEFC12F3}"/>
          </ac:spMkLst>
        </pc:spChg>
        <pc:spChg chg="mod">
          <ac:chgData name="Chris Jenks" userId="432a57668e10b77d" providerId="LiveId" clId="{E82E2744-C28F-41D5-B24E-25A36DCBFB17}" dt="2025-07-04T22:24:32.367" v="1336" actId="20577"/>
          <ac:spMkLst>
            <pc:docMk/>
            <pc:sldMk cId="3428228002" sldId="265"/>
            <ac:spMk id="3" creationId="{AE3947EB-557F-9F17-F096-365192D98453}"/>
          </ac:spMkLst>
        </pc:spChg>
      </pc:sldChg>
      <pc:sldChg chg="modSp new mod">
        <pc:chgData name="Chris Jenks" userId="432a57668e10b77d" providerId="LiveId" clId="{E82E2744-C28F-41D5-B24E-25A36DCBFB17}" dt="2025-07-04T22:46:35.234" v="1417" actId="20577"/>
        <pc:sldMkLst>
          <pc:docMk/>
          <pc:sldMk cId="4014242236" sldId="266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4014242236" sldId="266"/>
            <ac:spMk id="2" creationId="{58B15C44-B745-76B0-5875-D2E744F96D60}"/>
          </ac:spMkLst>
        </pc:spChg>
        <pc:spChg chg="mod">
          <ac:chgData name="Chris Jenks" userId="432a57668e10b77d" providerId="LiveId" clId="{E82E2744-C28F-41D5-B24E-25A36DCBFB17}" dt="2025-07-04T22:46:35.234" v="1417" actId="20577"/>
          <ac:spMkLst>
            <pc:docMk/>
            <pc:sldMk cId="4014242236" sldId="266"/>
            <ac:spMk id="3" creationId="{86FA0ECC-7C80-E2F3-ACC9-3A27D969D685}"/>
          </ac:spMkLst>
        </pc:spChg>
      </pc:sldChg>
      <pc:sldChg chg="modSp new mod">
        <pc:chgData name="Chris Jenks" userId="432a57668e10b77d" providerId="LiveId" clId="{E82E2744-C28F-41D5-B24E-25A36DCBFB17}" dt="2025-07-04T22:24:38.511" v="1342" actId="20577"/>
        <pc:sldMkLst>
          <pc:docMk/>
          <pc:sldMk cId="4268818034" sldId="267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4268818034" sldId="267"/>
            <ac:spMk id="2" creationId="{CC2D1703-953A-B754-74D1-28A26951DD79}"/>
          </ac:spMkLst>
        </pc:spChg>
        <pc:spChg chg="mod">
          <ac:chgData name="Chris Jenks" userId="432a57668e10b77d" providerId="LiveId" clId="{E82E2744-C28F-41D5-B24E-25A36DCBFB17}" dt="2025-07-04T22:24:38.511" v="1342" actId="20577"/>
          <ac:spMkLst>
            <pc:docMk/>
            <pc:sldMk cId="4268818034" sldId="267"/>
            <ac:spMk id="3" creationId="{970C6324-9367-0D02-5F4B-7146C4D74832}"/>
          </ac:spMkLst>
        </pc:spChg>
      </pc:sldChg>
      <pc:sldChg chg="modSp new mod">
        <pc:chgData name="Chris Jenks" userId="432a57668e10b77d" providerId="LiveId" clId="{E82E2744-C28F-41D5-B24E-25A36DCBFB17}" dt="2025-07-04T22:24:47.328" v="1350" actId="20577"/>
        <pc:sldMkLst>
          <pc:docMk/>
          <pc:sldMk cId="65895520" sldId="268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65895520" sldId="268"/>
            <ac:spMk id="2" creationId="{9E603EDC-38F9-D481-9622-C47FF5458A53}"/>
          </ac:spMkLst>
        </pc:spChg>
        <pc:spChg chg="mod">
          <ac:chgData name="Chris Jenks" userId="432a57668e10b77d" providerId="LiveId" clId="{E82E2744-C28F-41D5-B24E-25A36DCBFB17}" dt="2025-07-04T22:24:47.328" v="1350" actId="20577"/>
          <ac:spMkLst>
            <pc:docMk/>
            <pc:sldMk cId="65895520" sldId="268"/>
            <ac:spMk id="3" creationId="{578B2BBC-8C8B-6D6B-7266-C5819D81272D}"/>
          </ac:spMkLst>
        </pc:spChg>
      </pc:sldChg>
      <pc:sldChg chg="addSp delSp modSp new mod">
        <pc:chgData name="Chris Jenks" userId="432a57668e10b77d" providerId="LiveId" clId="{E82E2744-C28F-41D5-B24E-25A36DCBFB17}" dt="2025-07-04T22:24:54.645" v="1356" actId="20577"/>
        <pc:sldMkLst>
          <pc:docMk/>
          <pc:sldMk cId="2087294442" sldId="269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2087294442" sldId="269"/>
            <ac:spMk id="2" creationId="{0E34807F-B67A-A522-2EEB-636E0401E32D}"/>
          </ac:spMkLst>
        </pc:spChg>
        <pc:spChg chg="mod">
          <ac:chgData name="Chris Jenks" userId="432a57668e10b77d" providerId="LiveId" clId="{E82E2744-C28F-41D5-B24E-25A36DCBFB17}" dt="2025-07-04T22:24:54.645" v="1356" actId="20577"/>
          <ac:spMkLst>
            <pc:docMk/>
            <pc:sldMk cId="2087294442" sldId="269"/>
            <ac:spMk id="3" creationId="{7E38A230-26AB-A80B-FD77-C6E86D5D0441}"/>
          </ac:spMkLst>
        </pc:spChg>
        <pc:spChg chg="add del">
          <ac:chgData name="Chris Jenks" userId="432a57668e10b77d" providerId="LiveId" clId="{E82E2744-C28F-41D5-B24E-25A36DCBFB17}" dt="2025-07-03T21:48:12.166" v="680" actId="22"/>
          <ac:spMkLst>
            <pc:docMk/>
            <pc:sldMk cId="2087294442" sldId="269"/>
            <ac:spMk id="5" creationId="{07CAB06B-FB81-5ECE-6116-130C6E12D218}"/>
          </ac:spMkLst>
        </pc:spChg>
      </pc:sldChg>
      <pc:sldChg chg="addSp delSp modSp new mod">
        <pc:chgData name="Chris Jenks" userId="432a57668e10b77d" providerId="LiveId" clId="{E82E2744-C28F-41D5-B24E-25A36DCBFB17}" dt="2025-07-04T22:25:05.632" v="1370" actId="6549"/>
        <pc:sldMkLst>
          <pc:docMk/>
          <pc:sldMk cId="2666053167" sldId="270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2666053167" sldId="270"/>
            <ac:spMk id="2" creationId="{79617241-313E-6AF7-7B24-2226C0F70020}"/>
          </ac:spMkLst>
        </pc:spChg>
        <pc:spChg chg="add del mod">
          <ac:chgData name="Chris Jenks" userId="432a57668e10b77d" providerId="LiveId" clId="{E82E2744-C28F-41D5-B24E-25A36DCBFB17}" dt="2025-07-04T22:25:05.632" v="1370" actId="6549"/>
          <ac:spMkLst>
            <pc:docMk/>
            <pc:sldMk cId="2666053167" sldId="270"/>
            <ac:spMk id="3" creationId="{7C611461-9025-8307-96F8-E653E2749172}"/>
          </ac:spMkLst>
        </pc:spChg>
        <pc:spChg chg="add mod">
          <ac:chgData name="Chris Jenks" userId="432a57668e10b77d" providerId="LiveId" clId="{E82E2744-C28F-41D5-B24E-25A36DCBFB17}" dt="2025-07-03T21:48:41.844" v="693"/>
          <ac:spMkLst>
            <pc:docMk/>
            <pc:sldMk cId="2666053167" sldId="270"/>
            <ac:spMk id="4" creationId="{BA716D24-B390-4A3E-2501-0C039C5465D3}"/>
          </ac:spMkLst>
        </pc:spChg>
      </pc:sldChg>
      <pc:sldChg chg="modSp new mod">
        <pc:chgData name="Chris Jenks" userId="432a57668e10b77d" providerId="LiveId" clId="{E82E2744-C28F-41D5-B24E-25A36DCBFB17}" dt="2025-07-04T22:25:19.555" v="1380" actId="20577"/>
        <pc:sldMkLst>
          <pc:docMk/>
          <pc:sldMk cId="4121789391" sldId="271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4121789391" sldId="271"/>
            <ac:spMk id="2" creationId="{3B9B0504-629D-3B7A-7FC4-9EE788D102EC}"/>
          </ac:spMkLst>
        </pc:spChg>
        <pc:spChg chg="mod">
          <ac:chgData name="Chris Jenks" userId="432a57668e10b77d" providerId="LiveId" clId="{E82E2744-C28F-41D5-B24E-25A36DCBFB17}" dt="2025-07-04T22:25:19.555" v="1380" actId="20577"/>
          <ac:spMkLst>
            <pc:docMk/>
            <pc:sldMk cId="4121789391" sldId="271"/>
            <ac:spMk id="3" creationId="{A0E41B5C-27FB-720F-E96A-3F937EE60601}"/>
          </ac:spMkLst>
        </pc:spChg>
      </pc:sldChg>
      <pc:sldChg chg="addSp delSp modSp new mod">
        <pc:chgData name="Chris Jenks" userId="432a57668e10b77d" providerId="LiveId" clId="{E82E2744-C28F-41D5-B24E-25A36DCBFB17}" dt="2025-07-04T22:46:27.893" v="1411" actId="20577"/>
        <pc:sldMkLst>
          <pc:docMk/>
          <pc:sldMk cId="2270136381" sldId="272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2270136381" sldId="272"/>
            <ac:spMk id="2" creationId="{A50A0DD1-09CF-495C-9E8A-71CBD51290F0}"/>
          </ac:spMkLst>
        </pc:spChg>
        <pc:spChg chg="del">
          <ac:chgData name="Chris Jenks" userId="432a57668e10b77d" providerId="LiveId" clId="{E82E2744-C28F-41D5-B24E-25A36DCBFB17}" dt="2025-07-03T21:52:41.115" v="850"/>
          <ac:spMkLst>
            <pc:docMk/>
            <pc:sldMk cId="2270136381" sldId="272"/>
            <ac:spMk id="3" creationId="{C32097F3-F6E6-11E7-7A32-5AF81C1437E2}"/>
          </ac:spMkLst>
        </pc:spChg>
        <pc:spChg chg="add del">
          <ac:chgData name="Chris Jenks" userId="432a57668e10b77d" providerId="LiveId" clId="{E82E2744-C28F-41D5-B24E-25A36DCBFB17}" dt="2025-07-04T22:33:18.957" v="1391" actId="11529"/>
          <ac:spMkLst>
            <pc:docMk/>
            <pc:sldMk cId="2270136381" sldId="272"/>
            <ac:spMk id="3" creationId="{C691F2E8-F20F-F76D-3978-A9C50BC58C1A}"/>
          </ac:spMkLst>
        </pc:spChg>
        <pc:spChg chg="add mod">
          <ac:chgData name="Chris Jenks" userId="432a57668e10b77d" providerId="LiveId" clId="{E82E2744-C28F-41D5-B24E-25A36DCBFB17}" dt="2025-07-04T22:46:27.893" v="1411" actId="20577"/>
          <ac:spMkLst>
            <pc:docMk/>
            <pc:sldMk cId="2270136381" sldId="272"/>
            <ac:spMk id="4" creationId="{627FBB2D-B4E7-3A81-4AC1-95F7FE86B444}"/>
          </ac:spMkLst>
        </pc:spChg>
        <pc:picChg chg="add mod">
          <ac:chgData name="Chris Jenks" userId="432a57668e10b77d" providerId="LiveId" clId="{E82E2744-C28F-41D5-B24E-25A36DCBFB17}" dt="2025-07-03T21:52:51.394" v="854" actId="1076"/>
          <ac:picMkLst>
            <pc:docMk/>
            <pc:sldMk cId="2270136381" sldId="272"/>
            <ac:picMk id="5" creationId="{B3B911A4-ED4C-28A3-AF5E-4314E8297276}"/>
          </ac:picMkLst>
        </pc:picChg>
      </pc:sldChg>
      <pc:sldChg chg="addSp delSp modSp new mod">
        <pc:chgData name="Chris Jenks" userId="432a57668e10b77d" providerId="LiveId" clId="{E82E2744-C28F-41D5-B24E-25A36DCBFB17}" dt="2025-07-04T22:18:16.859" v="1315"/>
        <pc:sldMkLst>
          <pc:docMk/>
          <pc:sldMk cId="1421868827" sldId="273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1421868827" sldId="273"/>
            <ac:spMk id="2" creationId="{488FBDF2-2308-8431-289A-AE159E19157F}"/>
          </ac:spMkLst>
        </pc:spChg>
        <pc:spChg chg="del">
          <ac:chgData name="Chris Jenks" userId="432a57668e10b77d" providerId="LiveId" clId="{E82E2744-C28F-41D5-B24E-25A36DCBFB17}" dt="2025-07-03T21:53:09.886" v="856"/>
          <ac:spMkLst>
            <pc:docMk/>
            <pc:sldMk cId="1421868827" sldId="273"/>
            <ac:spMk id="3" creationId="{EFA58213-4422-95C2-6AC7-628EE1DC2E7C}"/>
          </ac:spMkLst>
        </pc:spChg>
        <pc:picChg chg="add mod">
          <ac:chgData name="Chris Jenks" userId="432a57668e10b77d" providerId="LiveId" clId="{E82E2744-C28F-41D5-B24E-25A36DCBFB17}" dt="2025-07-03T21:53:40.728" v="884" actId="1076"/>
          <ac:picMkLst>
            <pc:docMk/>
            <pc:sldMk cId="1421868827" sldId="273"/>
            <ac:picMk id="5" creationId="{860BA63B-9188-2637-A684-735D54BC4868}"/>
          </ac:picMkLst>
        </pc:picChg>
        <pc:picChg chg="add mod">
          <ac:chgData name="Chris Jenks" userId="432a57668e10b77d" providerId="LiveId" clId="{E82E2744-C28F-41D5-B24E-25A36DCBFB17}" dt="2025-07-03T21:53:50.958" v="889" actId="1076"/>
          <ac:picMkLst>
            <pc:docMk/>
            <pc:sldMk cId="1421868827" sldId="273"/>
            <ac:picMk id="7" creationId="{E3C86EFD-58C3-82DD-B501-2590FAF6E977}"/>
          </ac:picMkLst>
        </pc:picChg>
        <pc:picChg chg="add mod">
          <ac:chgData name="Chris Jenks" userId="432a57668e10b77d" providerId="LiveId" clId="{E82E2744-C28F-41D5-B24E-25A36DCBFB17}" dt="2025-07-03T21:53:55.210" v="891" actId="1076"/>
          <ac:picMkLst>
            <pc:docMk/>
            <pc:sldMk cId="1421868827" sldId="273"/>
            <ac:picMk id="9" creationId="{BF92490A-571D-6A9C-D44D-55388EFD29A9}"/>
          </ac:picMkLst>
        </pc:picChg>
        <pc:picChg chg="add mod">
          <ac:chgData name="Chris Jenks" userId="432a57668e10b77d" providerId="LiveId" clId="{E82E2744-C28F-41D5-B24E-25A36DCBFB17}" dt="2025-07-03T21:53:46.109" v="887" actId="1076"/>
          <ac:picMkLst>
            <pc:docMk/>
            <pc:sldMk cId="1421868827" sldId="273"/>
            <ac:picMk id="11" creationId="{089D3896-23A8-2056-95D5-C4436A3F474D}"/>
          </ac:picMkLst>
        </pc:picChg>
      </pc:sldChg>
      <pc:sldChg chg="modSp new mod">
        <pc:chgData name="Chris Jenks" userId="432a57668e10b77d" providerId="LiveId" clId="{E82E2744-C28F-41D5-B24E-25A36DCBFB17}" dt="2025-07-04T22:30:15.722" v="1389" actId="20577"/>
        <pc:sldMkLst>
          <pc:docMk/>
          <pc:sldMk cId="1063577862" sldId="274"/>
        </pc:sldMkLst>
        <pc:spChg chg="mod">
          <ac:chgData name="Chris Jenks" userId="432a57668e10b77d" providerId="LiveId" clId="{E82E2744-C28F-41D5-B24E-25A36DCBFB17}" dt="2025-07-04T22:30:07.217" v="1382" actId="404"/>
          <ac:spMkLst>
            <pc:docMk/>
            <pc:sldMk cId="1063577862" sldId="274"/>
            <ac:spMk id="2" creationId="{42EF4B14-699B-A22B-597E-F08A1CACE7D3}"/>
          </ac:spMkLst>
        </pc:spChg>
        <pc:spChg chg="mod">
          <ac:chgData name="Chris Jenks" userId="432a57668e10b77d" providerId="LiveId" clId="{E82E2744-C28F-41D5-B24E-25A36DCBFB17}" dt="2025-07-04T22:30:15.722" v="1389" actId="20577"/>
          <ac:spMkLst>
            <pc:docMk/>
            <pc:sldMk cId="1063577862" sldId="274"/>
            <ac:spMk id="3" creationId="{CED34AE7-9481-A987-CFB3-38C504D23041}"/>
          </ac:spMkLst>
        </pc:spChg>
      </pc:sldChg>
      <pc:sldChg chg="modSp new mod">
        <pc:chgData name="Chris Jenks" userId="432a57668e10b77d" providerId="LiveId" clId="{E82E2744-C28F-41D5-B24E-25A36DCBFB17}" dt="2025-07-04T22:18:16.859" v="1315"/>
        <pc:sldMkLst>
          <pc:docMk/>
          <pc:sldMk cId="1204488811" sldId="275"/>
        </pc:sldMkLst>
        <pc:spChg chg="mod">
          <ac:chgData name="Chris Jenks" userId="432a57668e10b77d" providerId="LiveId" clId="{E82E2744-C28F-41D5-B24E-25A36DCBFB17}" dt="2025-07-04T22:18:16.859" v="1315"/>
          <ac:spMkLst>
            <pc:docMk/>
            <pc:sldMk cId="1204488811" sldId="275"/>
            <ac:spMk id="2" creationId="{3FA323EC-D0AF-628A-3E20-4F4715CEA706}"/>
          </ac:spMkLst>
        </pc:spChg>
        <pc:spChg chg="mod">
          <ac:chgData name="Chris Jenks" userId="432a57668e10b77d" providerId="LiveId" clId="{E82E2744-C28F-41D5-B24E-25A36DCBFB17}" dt="2025-07-04T22:18:16.859" v="1315"/>
          <ac:spMkLst>
            <pc:docMk/>
            <pc:sldMk cId="1204488811" sldId="275"/>
            <ac:spMk id="3" creationId="{9C05DE0C-218A-4E5E-C9E2-D6F9F54042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8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7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8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11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1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8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3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13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5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7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7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9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3257CC-7599-40B0-BD3A-4D819C66618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3C52-4D85-4268-B29F-2A7CB46AB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54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content/orchid/2.0.0/" TargetMode="External"/><Relationship Id="rId2" Type="http://schemas.openxmlformats.org/officeDocument/2006/relationships/hyperlink" Target="https://github.com/Vorlon41/Master-of-Data-Science-CU-Boulder-Colorado/tree/main/Machine%20Learning/DTSA%205511%20Introduction%20to%20Deep%20Learning/Fin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6C9A-8B63-F729-CEF9-B088B7AE0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Pulmonary Transplant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540FB-DA86-E889-104B-F4025094F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DTSA 5511 Intro to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83534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7E9E-7499-ABF5-7767-3A2ADEFC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NN: Tuning: Training on a balanced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47EB-557F-9F17-F096-365192D9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				Precision	Recall		F1-score	Support</a:t>
            </a:r>
          </a:p>
          <a:p>
            <a:r>
              <a:rPr lang="en-US" dirty="0"/>
              <a:t>0				0.000		0.000		0.000		271</a:t>
            </a:r>
          </a:p>
          <a:p>
            <a:r>
              <a:rPr lang="en-US" dirty="0"/>
              <a:t>1				0.623		1.000		0.768		448</a:t>
            </a:r>
          </a:p>
          <a:p>
            <a:r>
              <a:rPr lang="en-US" dirty="0"/>
              <a:t>accuracy								0.623		719</a:t>
            </a:r>
          </a:p>
          <a:p>
            <a:r>
              <a:rPr lang="en-US" dirty="0"/>
              <a:t>macro avg		0.312		0.500		0.384		719</a:t>
            </a:r>
          </a:p>
          <a:p>
            <a:r>
              <a:rPr lang="en-US" dirty="0"/>
              <a:t>weighted avg	0.388		0.623		0.478		719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2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5C44-B745-76B0-5875-D2E744F9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NN: Hyperparameter 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0ECC-7C80-E2F3-ACC9-3A27D969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				Precision	Recall		F1-score	Support</a:t>
            </a:r>
          </a:p>
          <a:p>
            <a:r>
              <a:rPr lang="en-US" dirty="0"/>
              <a:t>0				0.000		0.000		0.000		271</a:t>
            </a:r>
          </a:p>
          <a:p>
            <a:r>
              <a:rPr lang="en-US" dirty="0"/>
              <a:t>1				0.623		1.000		0.768		448</a:t>
            </a:r>
          </a:p>
          <a:p>
            <a:r>
              <a:rPr lang="en-US" dirty="0"/>
              <a:t>accuracy								0.623		719</a:t>
            </a:r>
          </a:p>
          <a:p>
            <a:r>
              <a:rPr lang="en-US" dirty="0"/>
              <a:t>macro avg		0.312		0.500		0.384		719</a:t>
            </a:r>
          </a:p>
          <a:p>
            <a:r>
              <a:rPr lang="en-US" dirty="0"/>
              <a:t>weighted avg	0.388		0.623		0.478		719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4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1703-953A-B754-74D1-28A26951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NN: Turning: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6324-9367-0D02-5F4B-7146C4D7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				Precision	Recall		F1-score	Support</a:t>
            </a:r>
          </a:p>
          <a:p>
            <a:r>
              <a:rPr lang="en-US" dirty="0"/>
              <a:t>0				0.000		0.000		0.000		271</a:t>
            </a:r>
          </a:p>
          <a:p>
            <a:r>
              <a:rPr lang="en-US" dirty="0"/>
              <a:t>1				0.623		1.000		0.768		448</a:t>
            </a:r>
          </a:p>
          <a:p>
            <a:r>
              <a:rPr lang="en-US" dirty="0"/>
              <a:t>accuracy								0.623		719</a:t>
            </a:r>
          </a:p>
          <a:p>
            <a:r>
              <a:rPr lang="en-US" dirty="0"/>
              <a:t>macro avg		0.312		0.500		0.384		719</a:t>
            </a:r>
          </a:p>
          <a:p>
            <a:r>
              <a:rPr lang="en-US" dirty="0"/>
              <a:t>weighted avg	0.388		0.623		0.478		719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1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3EDC-38F9-D481-9622-C47FF545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NN: Tuning: Change the loss </a:t>
            </a:r>
            <a:r>
              <a:rPr lang="en-US" dirty="0" err="1"/>
              <a:t>fxn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2BBC-8C8B-6D6B-7266-C5819D81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				Precision	Recall		F1-score	Support</a:t>
            </a:r>
          </a:p>
          <a:p>
            <a:r>
              <a:rPr lang="en-US" dirty="0"/>
              <a:t>0				0.000		0.000		0.000		271</a:t>
            </a:r>
          </a:p>
          <a:p>
            <a:r>
              <a:rPr lang="en-US" dirty="0"/>
              <a:t>1				0.623		1.000		0.768		448</a:t>
            </a:r>
          </a:p>
          <a:p>
            <a:r>
              <a:rPr lang="en-US" dirty="0"/>
              <a:t>accuracy								0.623		719</a:t>
            </a:r>
          </a:p>
          <a:p>
            <a:r>
              <a:rPr lang="en-US" dirty="0"/>
              <a:t>macro avg		0.312		0.500		0.384		719</a:t>
            </a:r>
          </a:p>
          <a:p>
            <a:r>
              <a:rPr lang="en-US" dirty="0"/>
              <a:t>weighted avg	0.388		0.623		0.478		719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807F-B67A-A522-2EEB-636E0401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Feed Forward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A230-26AB-A80B-FD77-C6E86D5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				Precision	Recall		F1-score	Support</a:t>
            </a:r>
          </a:p>
          <a:p>
            <a:r>
              <a:rPr lang="en-US" dirty="0"/>
              <a:t>0				0.000		0.000		0.000		271</a:t>
            </a:r>
          </a:p>
          <a:p>
            <a:r>
              <a:rPr lang="en-US" dirty="0"/>
              <a:t>1				0.623		1.000		0.768		448</a:t>
            </a:r>
          </a:p>
          <a:p>
            <a:r>
              <a:rPr lang="en-US" dirty="0"/>
              <a:t>accuracy								0.623		719</a:t>
            </a:r>
          </a:p>
          <a:p>
            <a:r>
              <a:rPr lang="en-US" dirty="0"/>
              <a:t>macro avg		0.312		0.500		0.384		719</a:t>
            </a:r>
          </a:p>
          <a:p>
            <a:r>
              <a:rPr lang="en-US" dirty="0"/>
              <a:t>weighted avg	0.388		0.623		0.478		719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9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7241-313E-6AF7-7B24-2226C0F7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Random Forrest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1461-9025-8307-96F8-E653E274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AUC:	0.849</a:t>
            </a:r>
          </a:p>
          <a:p>
            <a:endParaRPr lang="en-US" dirty="0"/>
          </a:p>
          <a:p>
            <a:r>
              <a:rPr lang="en-US" dirty="0"/>
              <a:t>					Precision		Recall		F1-score	Support</a:t>
            </a:r>
          </a:p>
          <a:p>
            <a:r>
              <a:rPr lang="en-US" dirty="0"/>
              <a:t>0				0.696			0.720		0.708		271</a:t>
            </a:r>
          </a:p>
          <a:p>
            <a:r>
              <a:rPr lang="en-US" dirty="0"/>
              <a:t>1				0.827			0.810		0.818		448</a:t>
            </a:r>
          </a:p>
          <a:p>
            <a:r>
              <a:rPr lang="en-US" dirty="0"/>
              <a:t>accuracy									0.776		719</a:t>
            </a:r>
          </a:p>
          <a:p>
            <a:r>
              <a:rPr lang="en-US" dirty="0"/>
              <a:t>macro avg		0.762			0.765		0.763		719</a:t>
            </a:r>
          </a:p>
          <a:p>
            <a:r>
              <a:rPr lang="en-US" dirty="0"/>
              <a:t>weighted avg	0.778			0.776		0.777		719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5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0504-629D-3B7A-7FC4-9EE788D1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Ensemble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1B5C-27FB-720F-E96A-3F937EE6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AUC:	0.873</a:t>
            </a:r>
          </a:p>
          <a:p>
            <a:r>
              <a:rPr lang="en-US" dirty="0"/>
              <a:t>Test ACC:	0.816</a:t>
            </a:r>
          </a:p>
          <a:p>
            <a:endParaRPr lang="en-US" dirty="0"/>
          </a:p>
          <a:p>
            <a:r>
              <a:rPr lang="en-US" dirty="0"/>
              <a:t>					Precision		Recall		F1-score	Support</a:t>
            </a:r>
          </a:p>
          <a:p>
            <a:r>
              <a:rPr lang="en-US" dirty="0"/>
              <a:t>0				0.793			0.694		0.740		271</a:t>
            </a:r>
          </a:p>
          <a:p>
            <a:r>
              <a:rPr lang="en-US" dirty="0"/>
              <a:t>1				0.828			0.891		0.858		448</a:t>
            </a:r>
          </a:p>
          <a:p>
            <a:r>
              <a:rPr lang="en-US" dirty="0"/>
              <a:t>accuracy									0.816		719</a:t>
            </a:r>
          </a:p>
          <a:p>
            <a:r>
              <a:rPr lang="en-US" dirty="0"/>
              <a:t>macro avg		0.811			0.792		0.799		719</a:t>
            </a:r>
          </a:p>
          <a:p>
            <a:r>
              <a:rPr lang="en-US" dirty="0"/>
              <a:t>weighted avg	0.815			0.816		0.814		719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89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0DD1-09CF-495C-9E8A-71CBD512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Ensemble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911A4-ED4C-28A3-AF5E-4314E8297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51" y="237669"/>
            <a:ext cx="5369144" cy="638266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7FBB2D-B4E7-3A81-4AC1-95F7FE86B444}"/>
              </a:ext>
            </a:extLst>
          </p:cNvPr>
          <p:cNvSpPr txBox="1"/>
          <p:nvPr/>
        </p:nvSpPr>
        <p:spPr>
          <a:xfrm>
            <a:off x="441858" y="1804252"/>
            <a:ext cx="53691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Younger donors carry a higher predicted probability of lung donation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body‐size (Weight, Height) plays a modest positive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urine output during donor management (and low non‐urine output) strongly favors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Whether the heart was also transplanted has a noticeable positive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cardiovascular mechanism of death likewise nudges the model toward a successful donation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Shorter intervals from brain death to referral and from referral through authorization </a:t>
            </a:r>
          </a:p>
        </p:txBody>
      </p:sp>
    </p:spTree>
    <p:extLst>
      <p:ext uri="{BB962C8B-B14F-4D97-AF65-F5344CB8AC3E}">
        <p14:creationId xmlns:p14="http://schemas.microsoft.com/office/powerpoint/2010/main" val="227013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BDF2-2308-8431-289A-AE159E19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BA63B-9188-2637-A684-735D54BC4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01" y="257749"/>
            <a:ext cx="3768090" cy="3013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86EFD-58C3-82DD-B501-2590FAF6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184" y="1970594"/>
            <a:ext cx="3703345" cy="2916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2490A-571D-6A9C-D44D-55388EFD2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9" y="2015651"/>
            <a:ext cx="3381439" cy="2703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D3896-23A8-2056-95D5-C4436A3F4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14" y="3311793"/>
            <a:ext cx="3381439" cy="30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6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4B14-699B-A22B-597E-F08A1CAC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Gradient boosting, </a:t>
            </a:r>
            <a:r>
              <a:rPr lang="en-US" sz="3600" dirty="0" err="1"/>
              <a:t>eXtreme</a:t>
            </a:r>
            <a:r>
              <a:rPr lang="en-US" sz="3600" dirty="0"/>
              <a:t> gradient boosting, and a calibrated SVM (SVC)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4AE7-9481-A987-CFB3-38C504D2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Fold		Precision	Recall	F1	Accuracy</a:t>
            </a:r>
          </a:p>
          <a:p>
            <a:r>
              <a:rPr lang="en-US" sz="2000" dirty="0"/>
              <a:t>1		0.824		0.866	0.844	0.801</a:t>
            </a:r>
          </a:p>
          <a:p>
            <a:r>
              <a:rPr lang="en-US" sz="2000" dirty="0"/>
              <a:t>2		0.817		0.897	0.855	0.811</a:t>
            </a:r>
          </a:p>
          <a:p>
            <a:r>
              <a:rPr lang="en-US" sz="2000" dirty="0"/>
              <a:t>3		0.819		0.906	0.860	0.816</a:t>
            </a:r>
          </a:p>
          <a:p>
            <a:r>
              <a:rPr lang="en-US" sz="2000" dirty="0"/>
              <a:t>4		0.813		0.884	0.847	0.801</a:t>
            </a:r>
          </a:p>
          <a:p>
            <a:r>
              <a:rPr lang="en-US" sz="2000" dirty="0"/>
              <a:t>5		0.818		0.893	0.854	0.809</a:t>
            </a:r>
          </a:p>
          <a:p>
            <a:endParaRPr lang="en-US" sz="2200" dirty="0"/>
          </a:p>
          <a:p>
            <a:r>
              <a:rPr lang="en-US" sz="2200" dirty="0"/>
              <a:t>Metric			Mean		Std</a:t>
            </a:r>
          </a:p>
          <a:p>
            <a:r>
              <a:rPr lang="en-US" sz="2200" dirty="0"/>
              <a:t>Precision			0.818108	0.003811</a:t>
            </a:r>
          </a:p>
          <a:p>
            <a:r>
              <a:rPr lang="en-US" sz="2200" dirty="0"/>
              <a:t>Recall			0.889286	0.015270</a:t>
            </a:r>
          </a:p>
          <a:p>
            <a:r>
              <a:rPr lang="en-US" sz="2200" dirty="0"/>
              <a:t>F1				0.852146	0.006385</a:t>
            </a:r>
          </a:p>
          <a:p>
            <a:r>
              <a:rPr lang="en-US" sz="2200" dirty="0"/>
              <a:t>Accuracy		0.807680	0.006681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7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E3C9-1DAD-7A82-0D45-D0F20F66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B2A4-C60E-1A3F-80B4-2E642BFE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 transplantation is a life-saving procedure for patients with advanced or end-stage diseases</a:t>
            </a:r>
          </a:p>
          <a:p>
            <a:r>
              <a:rPr lang="en-US" dirty="0"/>
              <a:t>Managed regionally by 56 organ procurement organizations federal contractors which are granted monopoly territories</a:t>
            </a:r>
          </a:p>
          <a:p>
            <a:r>
              <a:rPr lang="en-US" dirty="0"/>
              <a:t>OPO performance across the country is highly variable, with some OPOs procuring only a fraction of all transplant-viable organs</a:t>
            </a:r>
          </a:p>
          <a:p>
            <a:r>
              <a:rPr lang="en-US" dirty="0"/>
              <a:t>Task: </a:t>
            </a:r>
            <a:r>
              <a:rPr lang="en-US" dirty="0">
                <a:effectLst/>
              </a:rPr>
              <a:t>Develop a deep learning model to identify critical donor characteristics that predict successful pulmonary transplantation, with a focus on maximizing the number of viable lungs transplanted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58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23EC-D0AF-628A-3E20-4F4715CE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DE0C-218A-4E5E-C9E2-D6F9F5404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Develop a deep learning model to predict pulmonary transplant donation</a:t>
            </a:r>
          </a:p>
          <a:p>
            <a:r>
              <a:rPr lang="en-US" dirty="0"/>
              <a:t>Developed multiple deep learning model with multiple tuning parameters -&gt; failed to obtain good results due to memorization</a:t>
            </a:r>
          </a:p>
          <a:p>
            <a:r>
              <a:rPr lang="en-US" dirty="0"/>
              <a:t>Developed supervised learning models</a:t>
            </a:r>
          </a:p>
          <a:p>
            <a:pPr lvl="1"/>
            <a:r>
              <a:rPr lang="en-US" dirty="0"/>
              <a:t>Best was ensemble: Gradient boosting, </a:t>
            </a:r>
            <a:r>
              <a:rPr lang="en-US" dirty="0" err="1"/>
              <a:t>eXtreme</a:t>
            </a:r>
            <a:r>
              <a:rPr lang="en-US" dirty="0"/>
              <a:t> gradient boosting, and a calibrated SVM (SVC)</a:t>
            </a:r>
          </a:p>
          <a:p>
            <a:pPr lvl="1"/>
            <a:r>
              <a:rPr lang="en-US" dirty="0"/>
              <a:t>Good generalization </a:t>
            </a:r>
          </a:p>
          <a:p>
            <a:pPr lvl="1"/>
            <a:r>
              <a:rPr lang="en-US" dirty="0"/>
              <a:t>Logistical factors (e.g. OPO) and core clinical metrics (e.g. age, </a:t>
            </a:r>
            <a:r>
              <a:rPr lang="en-US"/>
              <a:t>fluid outputs, inf) </a:t>
            </a:r>
            <a:r>
              <a:rPr lang="en-US" dirty="0"/>
              <a:t>jointly drive the model’s transplant‐suitability predictions.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8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26E8-5DD4-9A5F-4E27-886265B3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F51E-AB86-DD7F-BCA2-EC6EBA8E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Link to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Master-of-Data-Science-CU-Boulder-Colorado/Machine Learning/DTSA 5511 Introduction to Deep Learning/Final at main · Vorlon41/Master-of-Data-Science-CU-Boulder-Colorado</a:t>
            </a:r>
            <a:endParaRPr lang="en-US" dirty="0"/>
          </a:p>
          <a:p>
            <a:r>
              <a:rPr lang="en-US" dirty="0"/>
              <a:t>Link to the dataset: </a:t>
            </a:r>
            <a:r>
              <a:rPr lang="en-US" dirty="0">
                <a:hlinkClick r:id="rId3"/>
              </a:rPr>
              <a:t>https://physionet.org/content/orchid/2.0.0/</a:t>
            </a:r>
            <a:endParaRPr lang="en-US" dirty="0"/>
          </a:p>
          <a:p>
            <a:r>
              <a:rPr lang="en-US" dirty="0"/>
              <a:t>133,101 deceased donor referrals</a:t>
            </a:r>
          </a:p>
          <a:p>
            <a:r>
              <a:rPr lang="en-US" dirty="0"/>
              <a:t>8,972 organ donations</a:t>
            </a:r>
          </a:p>
          <a:p>
            <a:r>
              <a:rPr lang="en-US" dirty="0"/>
              <a:t>13 states covered</a:t>
            </a:r>
          </a:p>
          <a:p>
            <a:r>
              <a:rPr lang="en-US" dirty="0"/>
              <a:t>Referrals by OPO</a:t>
            </a:r>
          </a:p>
          <a:p>
            <a:pPr lvl="1"/>
            <a:r>
              <a:rPr lang="en-US" b="1" dirty="0"/>
              <a:t>OPO 1:</a:t>
            </a:r>
            <a:r>
              <a:rPr lang="en-US" dirty="0"/>
              <a:t> 32,148 potential donors</a:t>
            </a:r>
          </a:p>
          <a:p>
            <a:pPr lvl="1"/>
            <a:r>
              <a:rPr lang="en-US" b="1" dirty="0"/>
              <a:t>OPO 2:</a:t>
            </a:r>
            <a:r>
              <a:rPr lang="en-US" dirty="0"/>
              <a:t> 16,144 potential donors</a:t>
            </a:r>
          </a:p>
          <a:p>
            <a:pPr lvl="1"/>
            <a:r>
              <a:rPr lang="en-US" b="1" dirty="0"/>
              <a:t>OPO 3:</a:t>
            </a:r>
            <a:r>
              <a:rPr lang="en-US" dirty="0"/>
              <a:t> 12,516 potential donors</a:t>
            </a:r>
          </a:p>
          <a:p>
            <a:pPr lvl="1"/>
            <a:r>
              <a:rPr lang="en-US" b="1" dirty="0"/>
              <a:t>OPO 4:</a:t>
            </a:r>
            <a:r>
              <a:rPr lang="en-US" dirty="0"/>
              <a:t> 33,641 potential donors</a:t>
            </a:r>
          </a:p>
          <a:p>
            <a:pPr lvl="1"/>
            <a:r>
              <a:rPr lang="en-US" b="1" dirty="0"/>
              <a:t>OPO 5:</a:t>
            </a:r>
            <a:r>
              <a:rPr lang="en-US" dirty="0"/>
              <a:t> 15,738 potential donors</a:t>
            </a:r>
          </a:p>
          <a:p>
            <a:pPr lvl="1"/>
            <a:r>
              <a:rPr lang="en-US" b="1" dirty="0"/>
              <a:t>OPO 6:</a:t>
            </a:r>
            <a:r>
              <a:rPr lang="en-US" dirty="0"/>
              <a:t> 22,914 potential donors</a:t>
            </a:r>
          </a:p>
          <a:p>
            <a:r>
              <a:rPr lang="en-US" dirty="0"/>
              <a:t>There are a total of 3593 potential pulmonary donors, of which 2240 donated the lungs, while 1353 did not.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4E143-4091-6E75-5C6F-90E23A16D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3593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68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8E0A-7AAF-9C40-A820-0D4455C6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7494F-94C4-0422-CB16-9ED02A59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Parsed time variables and imputed missing with means</a:t>
            </a:r>
          </a:p>
          <a:p>
            <a:pPr lvl="1"/>
            <a:r>
              <a:rPr lang="en-US" dirty="0"/>
              <a:t>Check and confirmed minimal changes to the overall data pre and post</a:t>
            </a:r>
          </a:p>
          <a:p>
            <a:r>
              <a:rPr lang="en-US" dirty="0"/>
              <a:t>Many labs were missing</a:t>
            </a:r>
          </a:p>
          <a:p>
            <a:pPr lvl="1"/>
            <a:r>
              <a:rPr lang="en-US" dirty="0"/>
              <a:t>Remove &gt; 50% missing</a:t>
            </a:r>
          </a:p>
          <a:p>
            <a:r>
              <a:rPr lang="en-US" dirty="0"/>
              <a:t>Imputed using KNN </a:t>
            </a:r>
          </a:p>
          <a:p>
            <a:pPr lvl="1"/>
            <a:r>
              <a:rPr lang="en-US" dirty="0"/>
              <a:t>Check and confirmed minimal changes to the overall data pre and post</a:t>
            </a:r>
          </a:p>
          <a:p>
            <a:r>
              <a:rPr lang="en-US" dirty="0"/>
              <a:t>One hot encoding</a:t>
            </a:r>
          </a:p>
          <a:p>
            <a:r>
              <a:rPr lang="en-US" dirty="0"/>
              <a:t>Power calculation</a:t>
            </a:r>
          </a:p>
          <a:p>
            <a:pPr lvl="1"/>
            <a:r>
              <a:rPr lang="en-US" dirty="0"/>
              <a:t>80 % powered to detect a difference in lung‐transplant rates of about ±4.8 % or larger between any two equally sized comparison groups.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9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31F0-D4D0-5E25-DDE1-8B185777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Histograms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0C602-9C01-A522-3CAC-F3794E6C4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68" y="1404035"/>
            <a:ext cx="5242631" cy="26213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050AB-F728-A44D-FADD-88919D60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531" y="3940869"/>
            <a:ext cx="5748137" cy="2874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65288-2F2E-B8D4-E374-3A45586B9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3" y="1404036"/>
            <a:ext cx="5242631" cy="2621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77C5C2-8D9D-D427-7359-ACBA9874A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2" y="4025351"/>
            <a:ext cx="5579172" cy="27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5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002B-A0D2-C87F-19D8-6EC5494F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OPO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6D71D2D-BB8D-6FF8-03E4-1F3E9C291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297657"/>
              </p:ext>
            </p:extLst>
          </p:nvPr>
        </p:nvGraphicFramePr>
        <p:xfrm>
          <a:off x="1485133" y="2043591"/>
          <a:ext cx="9346520" cy="3811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652">
                  <a:extLst>
                    <a:ext uri="{9D8B030D-6E8A-4147-A177-3AD203B41FA5}">
                      <a16:colId xmlns:a16="http://schemas.microsoft.com/office/drawing/2014/main" val="95691374"/>
                    </a:ext>
                  </a:extLst>
                </a:gridCol>
                <a:gridCol w="934652">
                  <a:extLst>
                    <a:ext uri="{9D8B030D-6E8A-4147-A177-3AD203B41FA5}">
                      <a16:colId xmlns:a16="http://schemas.microsoft.com/office/drawing/2014/main" val="1964698699"/>
                    </a:ext>
                  </a:extLst>
                </a:gridCol>
                <a:gridCol w="934652">
                  <a:extLst>
                    <a:ext uri="{9D8B030D-6E8A-4147-A177-3AD203B41FA5}">
                      <a16:colId xmlns:a16="http://schemas.microsoft.com/office/drawing/2014/main" val="3695781506"/>
                    </a:ext>
                  </a:extLst>
                </a:gridCol>
                <a:gridCol w="934652">
                  <a:extLst>
                    <a:ext uri="{9D8B030D-6E8A-4147-A177-3AD203B41FA5}">
                      <a16:colId xmlns:a16="http://schemas.microsoft.com/office/drawing/2014/main" val="1498857922"/>
                    </a:ext>
                  </a:extLst>
                </a:gridCol>
                <a:gridCol w="934652">
                  <a:extLst>
                    <a:ext uri="{9D8B030D-6E8A-4147-A177-3AD203B41FA5}">
                      <a16:colId xmlns:a16="http://schemas.microsoft.com/office/drawing/2014/main" val="2548484336"/>
                    </a:ext>
                  </a:extLst>
                </a:gridCol>
                <a:gridCol w="934652">
                  <a:extLst>
                    <a:ext uri="{9D8B030D-6E8A-4147-A177-3AD203B41FA5}">
                      <a16:colId xmlns:a16="http://schemas.microsoft.com/office/drawing/2014/main" val="2990352124"/>
                    </a:ext>
                  </a:extLst>
                </a:gridCol>
                <a:gridCol w="934652">
                  <a:extLst>
                    <a:ext uri="{9D8B030D-6E8A-4147-A177-3AD203B41FA5}">
                      <a16:colId xmlns:a16="http://schemas.microsoft.com/office/drawing/2014/main" val="3000524872"/>
                    </a:ext>
                  </a:extLst>
                </a:gridCol>
                <a:gridCol w="934652">
                  <a:extLst>
                    <a:ext uri="{9D8B030D-6E8A-4147-A177-3AD203B41FA5}">
                      <a16:colId xmlns:a16="http://schemas.microsoft.com/office/drawing/2014/main" val="943064914"/>
                    </a:ext>
                  </a:extLst>
                </a:gridCol>
                <a:gridCol w="934652">
                  <a:extLst>
                    <a:ext uri="{9D8B030D-6E8A-4147-A177-3AD203B41FA5}">
                      <a16:colId xmlns:a16="http://schemas.microsoft.com/office/drawing/2014/main" val="3931938042"/>
                    </a:ext>
                  </a:extLst>
                </a:gridCol>
                <a:gridCol w="934652">
                  <a:extLst>
                    <a:ext uri="{9D8B030D-6E8A-4147-A177-3AD203B41FA5}">
                      <a16:colId xmlns:a16="http://schemas.microsoft.com/office/drawing/2014/main" val="1792990058"/>
                    </a:ext>
                  </a:extLst>
                </a:gridCol>
              </a:tblGrid>
              <a:tr h="7584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feature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level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count_not_transplanted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prop_not_transplanted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CI95_not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count_transplanted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prop_transplanted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CI95_trans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chi2_p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cramers_v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561274801"/>
                  </a:ext>
                </a:extLst>
              </a:tr>
              <a:tr h="508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OPO1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0.171471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[0.152, 0.192]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0.324554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[0.305, 0.344]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6E-104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0.369787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9237625"/>
                  </a:ext>
                </a:extLst>
              </a:tr>
              <a:tr h="508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0.065041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[0.053, 0.079]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0.079018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[0.069, 0.091]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6E-104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0.369787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5199822"/>
                  </a:ext>
                </a:extLst>
              </a:tr>
              <a:tr h="508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0.036216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[0.028, 0.048]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0.051786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[0.043, 0.062]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6E-104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0.369787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3118759"/>
                  </a:ext>
                </a:extLst>
              </a:tr>
              <a:tr h="508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OPO4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0.583149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[0.557, 0.609]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0.222768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[0.206, 0.240]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6E-104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0.369787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2590986"/>
                  </a:ext>
                </a:extLst>
              </a:tr>
              <a:tr h="508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OPO5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0.087214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[0.073, 0.103]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0.184821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[0.169, 0.201]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6E-104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0.369787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3626342"/>
                  </a:ext>
                </a:extLst>
              </a:tr>
              <a:tr h="5087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OPO6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0.056911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[0.046, 0.071]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0.137054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[0.123, 0.152]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6E-104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0.369787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7818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9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6FAD-93A7-7D5C-5872-676A90E2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F5AB8-1B1C-6BB8-1A67-68C288E5D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47" y="2039493"/>
            <a:ext cx="8964186" cy="3800864"/>
          </a:xfrm>
        </p:spPr>
      </p:pic>
    </p:spTree>
    <p:extLst>
      <p:ext uri="{BB962C8B-B14F-4D97-AF65-F5344CB8AC3E}">
        <p14:creationId xmlns:p14="http://schemas.microsoft.com/office/powerpoint/2010/main" val="395456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35FE-03D7-2545-F228-E6773ABF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Neural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20A58-2C43-422B-C4D4-13F211AD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				Precision	Recall		F1-score	Support</a:t>
            </a:r>
          </a:p>
          <a:p>
            <a:r>
              <a:rPr lang="en-US" dirty="0"/>
              <a:t>0				0.000		0.000		0.000		271</a:t>
            </a:r>
          </a:p>
          <a:p>
            <a:r>
              <a:rPr lang="en-US" dirty="0"/>
              <a:t>1				0.623		1.000		0.768		448</a:t>
            </a:r>
          </a:p>
          <a:p>
            <a:r>
              <a:rPr lang="en-US" dirty="0"/>
              <a:t>accuracy								0.623		719</a:t>
            </a:r>
          </a:p>
          <a:p>
            <a:r>
              <a:rPr lang="en-US" dirty="0"/>
              <a:t>macro avg		0.312		0.500		0.384		719</a:t>
            </a:r>
          </a:p>
          <a:p>
            <a:r>
              <a:rPr lang="en-US" dirty="0"/>
              <a:t>weighted avg	0.388		0.623		0.478		719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0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2B95-3681-300B-5D1F-D6FCF51A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Model: NN: </a:t>
            </a:r>
            <a:r>
              <a:rPr lang="en-US" dirty="0" err="1"/>
              <a:t>Tune:Per‐class</a:t>
            </a:r>
            <a:r>
              <a:rPr lang="en-US" dirty="0"/>
              <a:t> weights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4D026-E912-7DB0-DB2D-4D3BB599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				Precision	Recall		F1-score	Support</a:t>
            </a:r>
          </a:p>
          <a:p>
            <a:r>
              <a:rPr lang="en-US" dirty="0"/>
              <a:t>0				0.000		0.000		0.000		271</a:t>
            </a:r>
          </a:p>
          <a:p>
            <a:r>
              <a:rPr lang="en-US" dirty="0"/>
              <a:t>1				0.623		1.000		0.768		448</a:t>
            </a:r>
          </a:p>
          <a:p>
            <a:r>
              <a:rPr lang="en-US" dirty="0"/>
              <a:t>accuracy								0.623		719</a:t>
            </a:r>
          </a:p>
          <a:p>
            <a:r>
              <a:rPr lang="en-US" dirty="0"/>
              <a:t>macro avg		0.312		0.500		0.384		719</a:t>
            </a:r>
          </a:p>
          <a:p>
            <a:r>
              <a:rPr lang="en-US" dirty="0"/>
              <a:t>weighted avg	0.388		0.623		0.478		719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21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1541</Words>
  <Application>Microsoft Office PowerPoint</Application>
  <PresentationFormat>Widescreen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Unicode MS</vt:lpstr>
      <vt:lpstr>Calibri</vt:lpstr>
      <vt:lpstr>Century Gothic</vt:lpstr>
      <vt:lpstr>Wingdings 3</vt:lpstr>
      <vt:lpstr>Ion</vt:lpstr>
      <vt:lpstr>Pulmonary Transplant </vt:lpstr>
      <vt:lpstr>Background</vt:lpstr>
      <vt:lpstr>Dataset</vt:lpstr>
      <vt:lpstr>Data</vt:lpstr>
      <vt:lpstr>EDA: Histograms</vt:lpstr>
      <vt:lpstr>EDA: OPO</vt:lpstr>
      <vt:lpstr>EDA: Correlation</vt:lpstr>
      <vt:lpstr>Model: Neural Network</vt:lpstr>
      <vt:lpstr>Model: NN: Tune:Per‐class weights </vt:lpstr>
      <vt:lpstr>Model: NN: Tuning: Training on a balanced </vt:lpstr>
      <vt:lpstr>Model: NN: Hyperparameter Turning</vt:lpstr>
      <vt:lpstr>Model: NN: Turning: Regularization</vt:lpstr>
      <vt:lpstr>Model: NN: Tuning: Change the loss fxn</vt:lpstr>
      <vt:lpstr>Model: Feed Forward NN</vt:lpstr>
      <vt:lpstr>Model: Random Forrest</vt:lpstr>
      <vt:lpstr>Model: Ensemble  </vt:lpstr>
      <vt:lpstr>Model: Ensemble</vt:lpstr>
      <vt:lpstr>Ensemble</vt:lpstr>
      <vt:lpstr>Gradient boosting, eXtreme gradient boosting, and a calibrated SVM (SVC)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Jenks</dc:creator>
  <cp:lastModifiedBy>Chris Jenks</cp:lastModifiedBy>
  <cp:revision>3</cp:revision>
  <dcterms:created xsi:type="dcterms:W3CDTF">2025-06-30T20:22:00Z</dcterms:created>
  <dcterms:modified xsi:type="dcterms:W3CDTF">2025-07-04T23:04:31Z</dcterms:modified>
</cp:coreProperties>
</file>