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4" r:id="rId15"/>
    <p:sldId id="279" r:id="rId16"/>
    <p:sldId id="277" r:id="rId17"/>
    <p:sldId id="284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enks" userId="432a57668e10b77d" providerId="LiveId" clId="{3267F855-8BB6-4E69-B691-AB02689B6037}"/>
    <pc:docChg chg="undo custSel addSld delSld modSld">
      <pc:chgData name="Chris Jenks" userId="432a57668e10b77d" providerId="LiveId" clId="{3267F855-8BB6-4E69-B691-AB02689B6037}" dt="2025-05-12T04:19:06.782" v="2109" actId="27636"/>
      <pc:docMkLst>
        <pc:docMk/>
      </pc:docMkLst>
      <pc:sldChg chg="modSp mod">
        <pc:chgData name="Chris Jenks" userId="432a57668e10b77d" providerId="LiveId" clId="{3267F855-8BB6-4E69-B691-AB02689B6037}" dt="2025-05-08T19:42:29.131" v="1288" actId="27636"/>
        <pc:sldMkLst>
          <pc:docMk/>
          <pc:sldMk cId="2414853202" sldId="256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2414853202" sldId="256"/>
            <ac:spMk id="2" creationId="{589565EF-91AE-7FAC-17C3-139FE439E603}"/>
          </ac:spMkLst>
        </pc:spChg>
        <pc:spChg chg="mod">
          <ac:chgData name="Chris Jenks" userId="432a57668e10b77d" providerId="LiveId" clId="{3267F855-8BB6-4E69-B691-AB02689B6037}" dt="2025-05-08T19:42:29.131" v="1288" actId="27636"/>
          <ac:spMkLst>
            <pc:docMk/>
            <pc:sldMk cId="2414853202" sldId="256"/>
            <ac:spMk id="3" creationId="{E4A80C1E-A4BC-9A7C-E35C-20C6587A5C13}"/>
          </ac:spMkLst>
        </pc:spChg>
      </pc:sldChg>
      <pc:sldChg chg="modSp">
        <pc:chgData name="Chris Jenks" userId="432a57668e10b77d" providerId="LiveId" clId="{3267F855-8BB6-4E69-B691-AB02689B6037}" dt="2025-05-08T19:42:09.353" v="1281"/>
        <pc:sldMkLst>
          <pc:docMk/>
          <pc:sldMk cId="4100724456" sldId="257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4100724456" sldId="257"/>
            <ac:spMk id="2" creationId="{9C56FBF8-BA92-9D81-38B2-1E9B181680D7}"/>
          </ac:spMkLst>
        </pc:spChg>
        <pc:spChg chg="mod">
          <ac:chgData name="Chris Jenks" userId="432a57668e10b77d" providerId="LiveId" clId="{3267F855-8BB6-4E69-B691-AB02689B6037}" dt="2025-05-08T19:42:09.353" v="1281"/>
          <ac:spMkLst>
            <pc:docMk/>
            <pc:sldMk cId="4100724456" sldId="257"/>
            <ac:spMk id="3" creationId="{54856A05-6FFF-B29B-330C-79EA3B00060D}"/>
          </ac:spMkLst>
        </pc:spChg>
      </pc:sldChg>
      <pc:sldChg chg="modSp">
        <pc:chgData name="Chris Jenks" userId="432a57668e10b77d" providerId="LiveId" clId="{3267F855-8BB6-4E69-B691-AB02689B6037}" dt="2025-05-08T19:42:09.353" v="1281"/>
        <pc:sldMkLst>
          <pc:docMk/>
          <pc:sldMk cId="1480082272" sldId="258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1480082272" sldId="258"/>
            <ac:spMk id="2" creationId="{1101C489-32DE-955F-C0DB-21DF78410F76}"/>
          </ac:spMkLst>
        </pc:spChg>
        <pc:spChg chg="mod">
          <ac:chgData name="Chris Jenks" userId="432a57668e10b77d" providerId="LiveId" clId="{3267F855-8BB6-4E69-B691-AB02689B6037}" dt="2025-05-08T19:42:09.353" v="1281"/>
          <ac:spMkLst>
            <pc:docMk/>
            <pc:sldMk cId="1480082272" sldId="258"/>
            <ac:spMk id="3" creationId="{C67A8E26-83EA-0BA9-8B48-3FAE784787F4}"/>
          </ac:spMkLst>
        </pc:spChg>
      </pc:sldChg>
      <pc:sldChg chg="modSp mod">
        <pc:chgData name="Chris Jenks" userId="432a57668e10b77d" providerId="LiveId" clId="{3267F855-8BB6-4E69-B691-AB02689B6037}" dt="2025-05-08T19:42:09.482" v="1283" actId="27636"/>
        <pc:sldMkLst>
          <pc:docMk/>
          <pc:sldMk cId="2092780844" sldId="259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2092780844" sldId="259"/>
            <ac:spMk id="2" creationId="{4119935F-E692-CD3D-87AA-B29E2C431D22}"/>
          </ac:spMkLst>
        </pc:spChg>
        <pc:spChg chg="mod">
          <ac:chgData name="Chris Jenks" userId="432a57668e10b77d" providerId="LiveId" clId="{3267F855-8BB6-4E69-B691-AB02689B6037}" dt="2025-05-08T19:42:09.482" v="1283" actId="27636"/>
          <ac:spMkLst>
            <pc:docMk/>
            <pc:sldMk cId="2092780844" sldId="259"/>
            <ac:spMk id="3" creationId="{C49D8FB8-3A2B-FCC2-23DB-D51E75B9C9BE}"/>
          </ac:spMkLst>
        </pc:spChg>
      </pc:sldChg>
      <pc:sldChg chg="modSp">
        <pc:chgData name="Chris Jenks" userId="432a57668e10b77d" providerId="LiveId" clId="{3267F855-8BB6-4E69-B691-AB02689B6037}" dt="2025-05-08T19:42:09.353" v="1281"/>
        <pc:sldMkLst>
          <pc:docMk/>
          <pc:sldMk cId="1269555363" sldId="260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1269555363" sldId="260"/>
            <ac:spMk id="2" creationId="{9D6FB283-86F4-9D5A-C65E-17401A47E6EA}"/>
          </ac:spMkLst>
        </pc:spChg>
      </pc:sldChg>
      <pc:sldChg chg="addSp modSp mod">
        <pc:chgData name="Chris Jenks" userId="432a57668e10b77d" providerId="LiveId" clId="{3267F855-8BB6-4E69-B691-AB02689B6037}" dt="2025-05-08T19:42:09.353" v="1281"/>
        <pc:sldMkLst>
          <pc:docMk/>
          <pc:sldMk cId="3332861739" sldId="261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332861739" sldId="261"/>
            <ac:spMk id="2" creationId="{89C69A6F-A106-1139-D0BF-0C64D5F39336}"/>
          </ac:spMkLst>
        </pc:spChg>
        <pc:spChg chg="mod">
          <ac:chgData name="Chris Jenks" userId="432a57668e10b77d" providerId="LiveId" clId="{3267F855-8BB6-4E69-B691-AB02689B6037}" dt="2025-05-08T16:32:41.572" v="125" actId="20577"/>
          <ac:spMkLst>
            <pc:docMk/>
            <pc:sldMk cId="3332861739" sldId="261"/>
            <ac:spMk id="7" creationId="{D854E7D4-1D20-6A3B-9C03-700AD0DEAA99}"/>
          </ac:spMkLst>
        </pc:spChg>
        <pc:picChg chg="add mod">
          <ac:chgData name="Chris Jenks" userId="432a57668e10b77d" providerId="LiveId" clId="{3267F855-8BB6-4E69-B691-AB02689B6037}" dt="2025-05-08T16:31:39.649" v="6" actId="1076"/>
          <ac:picMkLst>
            <pc:docMk/>
            <pc:sldMk cId="3332861739" sldId="261"/>
            <ac:picMk id="8" creationId="{0514D26C-164B-4C36-C351-78376C0178F8}"/>
          </ac:picMkLst>
        </pc:picChg>
      </pc:sldChg>
      <pc:sldChg chg="addSp delSp modSp new del mod">
        <pc:chgData name="Chris Jenks" userId="432a57668e10b77d" providerId="LiveId" clId="{3267F855-8BB6-4E69-B691-AB02689B6037}" dt="2025-05-08T16:34:47.837" v="187" actId="47"/>
        <pc:sldMkLst>
          <pc:docMk/>
          <pc:sldMk cId="2754184460" sldId="262"/>
        </pc:sldMkLst>
      </pc:sldChg>
      <pc:sldChg chg="addSp delSp modSp new del mod">
        <pc:chgData name="Chris Jenks" userId="432a57668e10b77d" providerId="LiveId" clId="{3267F855-8BB6-4E69-B691-AB02689B6037}" dt="2025-05-08T16:38:20.588" v="292" actId="47"/>
        <pc:sldMkLst>
          <pc:docMk/>
          <pc:sldMk cId="437112783" sldId="263"/>
        </pc:sldMkLst>
      </pc:sldChg>
      <pc:sldChg chg="new del">
        <pc:chgData name="Chris Jenks" userId="432a57668e10b77d" providerId="LiveId" clId="{3267F855-8BB6-4E69-B691-AB02689B6037}" dt="2025-05-08T16:34:49.034" v="188" actId="47"/>
        <pc:sldMkLst>
          <pc:docMk/>
          <pc:sldMk cId="30077974" sldId="264"/>
        </pc:sldMkLst>
      </pc:sldChg>
      <pc:sldChg chg="modSp add mod">
        <pc:chgData name="Chris Jenks" userId="432a57668e10b77d" providerId="LiveId" clId="{3267F855-8BB6-4E69-B691-AB02689B6037}" dt="2025-05-08T19:42:09.353" v="1281"/>
        <pc:sldMkLst>
          <pc:docMk/>
          <pc:sldMk cId="1270413996" sldId="269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1270413996" sldId="269"/>
            <ac:spMk id="2" creationId="{A73EAE30-8F89-E797-D1BE-8632150DD0DB}"/>
          </ac:spMkLst>
        </pc:spChg>
        <pc:spChg chg="mod">
          <ac:chgData name="Chris Jenks" userId="432a57668e10b77d" providerId="LiveId" clId="{3267F855-8BB6-4E69-B691-AB02689B6037}" dt="2025-05-08T16:35:34.885" v="209" actId="14100"/>
          <ac:spMkLst>
            <pc:docMk/>
            <pc:sldMk cId="1270413996" sldId="269"/>
            <ac:spMk id="7" creationId="{BCEC4605-FC27-B6A6-0A02-74A7B1F86A0C}"/>
          </ac:spMkLst>
        </pc:spChg>
        <pc:picChg chg="mod">
          <ac:chgData name="Chris Jenks" userId="432a57668e10b77d" providerId="LiveId" clId="{3267F855-8BB6-4E69-B691-AB02689B6037}" dt="2025-05-08T16:35:38.530" v="210" actId="1076"/>
          <ac:picMkLst>
            <pc:docMk/>
            <pc:sldMk cId="1270413996" sldId="269"/>
            <ac:picMk id="8" creationId="{151EC728-CA5F-0DC2-6705-CF3FBBB5C67A}"/>
          </ac:picMkLst>
        </pc:picChg>
      </pc:sldChg>
      <pc:sldChg chg="addSp modSp new mod">
        <pc:chgData name="Chris Jenks" userId="432a57668e10b77d" providerId="LiveId" clId="{3267F855-8BB6-4E69-B691-AB02689B6037}" dt="2025-05-12T03:54:54.175" v="1418" actId="20577"/>
        <pc:sldMkLst>
          <pc:docMk/>
          <pc:sldMk cId="570593" sldId="270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570593" sldId="270"/>
            <ac:spMk id="2" creationId="{335D4779-6119-1D78-9365-F5C921310B21}"/>
          </ac:spMkLst>
        </pc:spChg>
        <pc:spChg chg="mod">
          <ac:chgData name="Chris Jenks" userId="432a57668e10b77d" providerId="LiveId" clId="{3267F855-8BB6-4E69-B691-AB02689B6037}" dt="2025-05-12T03:54:54.175" v="1418" actId="20577"/>
          <ac:spMkLst>
            <pc:docMk/>
            <pc:sldMk cId="570593" sldId="270"/>
            <ac:spMk id="3" creationId="{1918317B-F8FA-D046-5218-529954467655}"/>
          </ac:spMkLst>
        </pc:spChg>
        <pc:picChg chg="add mod">
          <ac:chgData name="Chris Jenks" userId="432a57668e10b77d" providerId="LiveId" clId="{3267F855-8BB6-4E69-B691-AB02689B6037}" dt="2025-05-08T16:37:54.152" v="275" actId="1076"/>
          <ac:picMkLst>
            <pc:docMk/>
            <pc:sldMk cId="570593" sldId="270"/>
            <ac:picMk id="12" creationId="{984D9B1E-C26D-207A-6EB8-1156FC6558B8}"/>
          </ac:picMkLst>
        </pc:picChg>
      </pc:sldChg>
      <pc:sldChg chg="addSp delSp modSp new mod">
        <pc:chgData name="Chris Jenks" userId="432a57668e10b77d" providerId="LiveId" clId="{3267F855-8BB6-4E69-B691-AB02689B6037}" dt="2025-05-12T03:56:46.848" v="1486" actId="20577"/>
        <pc:sldMkLst>
          <pc:docMk/>
          <pc:sldMk cId="43447030" sldId="271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43447030" sldId="271"/>
            <ac:spMk id="2" creationId="{1CB4E32B-9C7A-9983-927D-A21FE3AD4912}"/>
          </ac:spMkLst>
        </pc:spChg>
        <pc:spChg chg="add del mod">
          <ac:chgData name="Chris Jenks" userId="432a57668e10b77d" providerId="LiveId" clId="{3267F855-8BB6-4E69-B691-AB02689B6037}" dt="2025-05-12T03:56:46.848" v="1486" actId="20577"/>
          <ac:spMkLst>
            <pc:docMk/>
            <pc:sldMk cId="43447030" sldId="271"/>
            <ac:spMk id="3" creationId="{D0E0BCD8-78BA-47D3-1E5A-FF5261410542}"/>
          </ac:spMkLst>
        </pc:spChg>
        <pc:picChg chg="add mod">
          <ac:chgData name="Chris Jenks" userId="432a57668e10b77d" providerId="LiveId" clId="{3267F855-8BB6-4E69-B691-AB02689B6037}" dt="2025-05-08T16:39:24.271" v="316" actId="14100"/>
          <ac:picMkLst>
            <pc:docMk/>
            <pc:sldMk cId="43447030" sldId="271"/>
            <ac:picMk id="6" creationId="{B38D626C-2128-C4AF-78BD-0455A6C85598}"/>
          </ac:picMkLst>
        </pc:picChg>
      </pc:sldChg>
      <pc:sldChg chg="addSp delSp modSp new mod">
        <pc:chgData name="Chris Jenks" userId="432a57668e10b77d" providerId="LiveId" clId="{3267F855-8BB6-4E69-B691-AB02689B6037}" dt="2025-05-12T03:58:32.381" v="1659" actId="20577"/>
        <pc:sldMkLst>
          <pc:docMk/>
          <pc:sldMk cId="92786512" sldId="272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92786512" sldId="272"/>
            <ac:spMk id="2" creationId="{D2890E55-577A-C81C-30EC-C89E69F6950F}"/>
          </ac:spMkLst>
        </pc:spChg>
        <pc:spChg chg="add mod">
          <ac:chgData name="Chris Jenks" userId="432a57668e10b77d" providerId="LiveId" clId="{3267F855-8BB6-4E69-B691-AB02689B6037}" dt="2025-05-12T03:58:32.381" v="1659" actId="20577"/>
          <ac:spMkLst>
            <pc:docMk/>
            <pc:sldMk cId="92786512" sldId="272"/>
            <ac:spMk id="7" creationId="{6B2B5212-5EB7-C184-39C7-5364022A341F}"/>
          </ac:spMkLst>
        </pc:spChg>
        <pc:picChg chg="add mod">
          <ac:chgData name="Chris Jenks" userId="432a57668e10b77d" providerId="LiveId" clId="{3267F855-8BB6-4E69-B691-AB02689B6037}" dt="2025-05-08T16:41:01.230" v="382" actId="1076"/>
          <ac:picMkLst>
            <pc:docMk/>
            <pc:sldMk cId="92786512" sldId="272"/>
            <ac:picMk id="8" creationId="{8495FAA4-6153-94A9-D2FA-6EFBFE878CB7}"/>
          </ac:picMkLst>
        </pc:picChg>
      </pc:sldChg>
      <pc:sldChg chg="addSp delSp modSp new mod">
        <pc:chgData name="Chris Jenks" userId="432a57668e10b77d" providerId="LiveId" clId="{3267F855-8BB6-4E69-B691-AB02689B6037}" dt="2025-05-12T04:00:28.326" v="1785" actId="20577"/>
        <pc:sldMkLst>
          <pc:docMk/>
          <pc:sldMk cId="4271447008" sldId="273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4271447008" sldId="273"/>
            <ac:spMk id="2" creationId="{9194EA49-E8AD-7583-E072-DE40DF86F733}"/>
          </ac:spMkLst>
        </pc:spChg>
        <pc:spChg chg="add mod">
          <ac:chgData name="Chris Jenks" userId="432a57668e10b77d" providerId="LiveId" clId="{3267F855-8BB6-4E69-B691-AB02689B6037}" dt="2025-05-12T04:00:28.326" v="1785" actId="20577"/>
          <ac:spMkLst>
            <pc:docMk/>
            <pc:sldMk cId="4271447008" sldId="273"/>
            <ac:spMk id="7" creationId="{5C58389E-57F6-ED8B-901D-1CFF59E1F896}"/>
          </ac:spMkLst>
        </pc:spChg>
        <pc:picChg chg="add mod">
          <ac:chgData name="Chris Jenks" userId="432a57668e10b77d" providerId="LiveId" clId="{3267F855-8BB6-4E69-B691-AB02689B6037}" dt="2025-05-08T16:42:42.736" v="465" actId="1076"/>
          <ac:picMkLst>
            <pc:docMk/>
            <pc:sldMk cId="4271447008" sldId="273"/>
            <ac:picMk id="8" creationId="{B0FCF830-2D9C-4413-7D75-71B5C2A7CA8B}"/>
          </ac:picMkLst>
        </pc:picChg>
      </pc:sldChg>
      <pc:sldChg chg="addSp delSp modSp new mod">
        <pc:chgData name="Chris Jenks" userId="432a57668e10b77d" providerId="LiveId" clId="{3267F855-8BB6-4E69-B691-AB02689B6037}" dt="2025-05-12T04:04:41.609" v="2017" actId="20577"/>
        <pc:sldMkLst>
          <pc:docMk/>
          <pc:sldMk cId="688861258" sldId="274"/>
        </pc:sldMkLst>
        <pc:spChg chg="mod">
          <ac:chgData name="Chris Jenks" userId="432a57668e10b77d" providerId="LiveId" clId="{3267F855-8BB6-4E69-B691-AB02689B6037}" dt="2025-05-08T19:42:09.496" v="1284" actId="27636"/>
          <ac:spMkLst>
            <pc:docMk/>
            <pc:sldMk cId="688861258" sldId="274"/>
            <ac:spMk id="2" creationId="{F3DDF203-67F5-0656-2981-81D93B7D5AE6}"/>
          </ac:spMkLst>
        </pc:spChg>
        <pc:spChg chg="mod">
          <ac:chgData name="Chris Jenks" userId="432a57668e10b77d" providerId="LiveId" clId="{3267F855-8BB6-4E69-B691-AB02689B6037}" dt="2025-05-12T04:04:41.609" v="2017" actId="20577"/>
          <ac:spMkLst>
            <pc:docMk/>
            <pc:sldMk cId="688861258" sldId="274"/>
            <ac:spMk id="3" creationId="{946DB398-4D7B-4306-0725-76011AA2FA6B}"/>
          </ac:spMkLst>
        </pc:spChg>
        <pc:picChg chg="add del mod">
          <ac:chgData name="Chris Jenks" userId="432a57668e10b77d" providerId="LiveId" clId="{3267F855-8BB6-4E69-B691-AB02689B6037}" dt="2025-05-08T19:25:32.420" v="681" actId="478"/>
          <ac:picMkLst>
            <pc:docMk/>
            <pc:sldMk cId="688861258" sldId="274"/>
            <ac:picMk id="5" creationId="{4B6EE12D-A111-7CC3-358D-256E1D6065FB}"/>
          </ac:picMkLst>
        </pc:picChg>
      </pc:sldChg>
      <pc:sldChg chg="addSp delSp modSp new mod">
        <pc:chgData name="Chris Jenks" userId="432a57668e10b77d" providerId="LiveId" clId="{3267F855-8BB6-4E69-B691-AB02689B6037}" dt="2025-05-12T04:01:38.630" v="1854" actId="20577"/>
        <pc:sldMkLst>
          <pc:docMk/>
          <pc:sldMk cId="3609881498" sldId="275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609881498" sldId="275"/>
            <ac:spMk id="2" creationId="{6777869A-25BD-3365-3C3C-07973CD61DEE}"/>
          </ac:spMkLst>
        </pc:spChg>
        <pc:spChg chg="add mod">
          <ac:chgData name="Chris Jenks" userId="432a57668e10b77d" providerId="LiveId" clId="{3267F855-8BB6-4E69-B691-AB02689B6037}" dt="2025-05-12T04:01:38.630" v="1854" actId="20577"/>
          <ac:spMkLst>
            <pc:docMk/>
            <pc:sldMk cId="3609881498" sldId="275"/>
            <ac:spMk id="7" creationId="{2135F30A-DCE7-394F-1537-C7BF7BA35F2B}"/>
          </ac:spMkLst>
        </pc:spChg>
        <pc:picChg chg="add mod">
          <ac:chgData name="Chris Jenks" userId="432a57668e10b77d" providerId="LiveId" clId="{3267F855-8BB6-4E69-B691-AB02689B6037}" dt="2025-05-08T16:43:39.146" v="495" actId="1076"/>
          <ac:picMkLst>
            <pc:docMk/>
            <pc:sldMk cId="3609881498" sldId="275"/>
            <ac:picMk id="8" creationId="{A0F97AAD-6915-D58A-8151-E04A37531084}"/>
          </ac:picMkLst>
        </pc:picChg>
      </pc:sldChg>
      <pc:sldChg chg="addSp delSp modSp new mod">
        <pc:chgData name="Chris Jenks" userId="432a57668e10b77d" providerId="LiveId" clId="{3267F855-8BB6-4E69-B691-AB02689B6037}" dt="2025-05-12T04:09:50.764" v="2022" actId="14100"/>
        <pc:sldMkLst>
          <pc:docMk/>
          <pc:sldMk cId="3693976216" sldId="276"/>
        </pc:sldMkLst>
        <pc:spChg chg="mod">
          <ac:chgData name="Chris Jenks" userId="432a57668e10b77d" providerId="LiveId" clId="{3267F855-8BB6-4E69-B691-AB02689B6037}" dt="2025-05-12T04:09:50.764" v="2022" actId="14100"/>
          <ac:spMkLst>
            <pc:docMk/>
            <pc:sldMk cId="3693976216" sldId="276"/>
            <ac:spMk id="2" creationId="{3A4CB524-3B1A-D8EC-B275-8C2A97D13B85}"/>
          </ac:spMkLst>
        </pc:spChg>
        <pc:spChg chg="add mod">
          <ac:chgData name="Chris Jenks" userId="432a57668e10b77d" providerId="LiveId" clId="{3267F855-8BB6-4E69-B691-AB02689B6037}" dt="2025-05-12T04:03:38.910" v="1983" actId="1076"/>
          <ac:spMkLst>
            <pc:docMk/>
            <pc:sldMk cId="3693976216" sldId="276"/>
            <ac:spMk id="11" creationId="{F9FC162D-7439-B009-0762-EF336CDE3D2D}"/>
          </ac:spMkLst>
        </pc:spChg>
        <pc:picChg chg="add mod">
          <ac:chgData name="Chris Jenks" userId="432a57668e10b77d" providerId="LiveId" clId="{3267F855-8BB6-4E69-B691-AB02689B6037}" dt="2025-05-12T04:03:41.391" v="1984" actId="1076"/>
          <ac:picMkLst>
            <pc:docMk/>
            <pc:sldMk cId="3693976216" sldId="276"/>
            <ac:picMk id="12" creationId="{CC679264-AB16-ABF6-E429-94B4AC9E18C4}"/>
          </ac:picMkLst>
        </pc:picChg>
      </pc:sldChg>
      <pc:sldChg chg="addSp delSp modSp new mod">
        <pc:chgData name="Chris Jenks" userId="432a57668e10b77d" providerId="LiveId" clId="{3267F855-8BB6-4E69-B691-AB02689B6037}" dt="2025-05-12T04:07:45.439" v="2021" actId="14734"/>
        <pc:sldMkLst>
          <pc:docMk/>
          <pc:sldMk cId="1050112533" sldId="277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1050112533" sldId="277"/>
            <ac:spMk id="2" creationId="{C3CC1628-F111-1296-51E8-25D83837F422}"/>
          </ac:spMkLst>
        </pc:spChg>
        <pc:graphicFrameChg chg="add mod modGraphic">
          <ac:chgData name="Chris Jenks" userId="432a57668e10b77d" providerId="LiveId" clId="{3267F855-8BB6-4E69-B691-AB02689B6037}" dt="2025-05-12T04:07:45.439" v="2021" actId="14734"/>
          <ac:graphicFrameMkLst>
            <pc:docMk/>
            <pc:sldMk cId="1050112533" sldId="277"/>
            <ac:graphicFrameMk id="8" creationId="{6510EBDA-D29E-0B01-3381-9CB281ECC389}"/>
          </ac:graphicFrameMkLst>
        </pc:graphicFrameChg>
      </pc:sldChg>
      <pc:sldChg chg="addSp delSp modSp new del mod">
        <pc:chgData name="Chris Jenks" userId="432a57668e10b77d" providerId="LiveId" clId="{3267F855-8BB6-4E69-B691-AB02689B6037}" dt="2025-05-08T19:36:39.513" v="869" actId="47"/>
        <pc:sldMkLst>
          <pc:docMk/>
          <pc:sldMk cId="3370012381" sldId="278"/>
        </pc:sldMkLst>
      </pc:sldChg>
      <pc:sldChg chg="addSp delSp modSp new mod">
        <pc:chgData name="Chris Jenks" userId="432a57668e10b77d" providerId="LiveId" clId="{3267F855-8BB6-4E69-B691-AB02689B6037}" dt="2025-05-08T19:43:28.964" v="1291" actId="14100"/>
        <pc:sldMkLst>
          <pc:docMk/>
          <pc:sldMk cId="3936473422" sldId="279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936473422" sldId="279"/>
            <ac:spMk id="2" creationId="{E508640A-FAEF-A437-703E-092FE3F17AF8}"/>
          </ac:spMkLst>
        </pc:spChg>
        <pc:picChg chg="add del mod">
          <ac:chgData name="Chris Jenks" userId="432a57668e10b77d" providerId="LiveId" clId="{3267F855-8BB6-4E69-B691-AB02689B6037}" dt="2025-05-08T19:29:00.833" v="713" actId="1076"/>
          <ac:picMkLst>
            <pc:docMk/>
            <pc:sldMk cId="3936473422" sldId="279"/>
            <ac:picMk id="5" creationId="{33B0D260-8024-B034-B4CD-5DE58BB5F289}"/>
          </ac:picMkLst>
        </pc:picChg>
        <pc:picChg chg="add mod">
          <ac:chgData name="Chris Jenks" userId="432a57668e10b77d" providerId="LiveId" clId="{3267F855-8BB6-4E69-B691-AB02689B6037}" dt="2025-05-08T19:43:28.964" v="1291" actId="14100"/>
          <ac:picMkLst>
            <pc:docMk/>
            <pc:sldMk cId="3936473422" sldId="279"/>
            <ac:picMk id="9" creationId="{56E16B09-50D1-72DD-7F8C-08F1B898E436}"/>
          </ac:picMkLst>
        </pc:picChg>
        <pc:picChg chg="add mod">
          <ac:chgData name="Chris Jenks" userId="432a57668e10b77d" providerId="LiveId" clId="{3267F855-8BB6-4E69-B691-AB02689B6037}" dt="2025-05-08T19:28:55.484" v="711" actId="1076"/>
          <ac:picMkLst>
            <pc:docMk/>
            <pc:sldMk cId="3936473422" sldId="279"/>
            <ac:picMk id="14" creationId="{79D1851C-6D71-CF8C-E638-2CE8BFBF1081}"/>
          </ac:picMkLst>
        </pc:picChg>
      </pc:sldChg>
      <pc:sldChg chg="addSp delSp modSp new del mod">
        <pc:chgData name="Chris Jenks" userId="432a57668e10b77d" providerId="LiveId" clId="{3267F855-8BB6-4E69-B691-AB02689B6037}" dt="2025-05-08T19:29:16.255" v="741" actId="47"/>
        <pc:sldMkLst>
          <pc:docMk/>
          <pc:sldMk cId="1424945082" sldId="280"/>
        </pc:sldMkLst>
      </pc:sldChg>
      <pc:sldChg chg="addSp delSp modSp new mod">
        <pc:chgData name="Chris Jenks" userId="432a57668e10b77d" providerId="LiveId" clId="{3267F855-8BB6-4E69-B691-AB02689B6037}" dt="2025-05-08T19:42:55.777" v="1290" actId="14100"/>
        <pc:sldMkLst>
          <pc:docMk/>
          <pc:sldMk cId="3808305347" sldId="280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808305347" sldId="280"/>
            <ac:spMk id="2" creationId="{95366A92-C8F0-54B9-830D-C9D1B84C6D03}"/>
          </ac:spMkLst>
        </pc:spChg>
        <pc:picChg chg="add mod">
          <ac:chgData name="Chris Jenks" userId="432a57668e10b77d" providerId="LiveId" clId="{3267F855-8BB6-4E69-B691-AB02689B6037}" dt="2025-05-08T19:34:54.295" v="829" actId="1076"/>
          <ac:picMkLst>
            <pc:docMk/>
            <pc:sldMk cId="3808305347" sldId="280"/>
            <ac:picMk id="5" creationId="{C94FA0E1-D444-54BF-37ED-A35AA8E9878D}"/>
          </ac:picMkLst>
        </pc:picChg>
        <pc:picChg chg="add mod">
          <ac:chgData name="Chris Jenks" userId="432a57668e10b77d" providerId="LiveId" clId="{3267F855-8BB6-4E69-B691-AB02689B6037}" dt="2025-05-08T19:42:55.777" v="1290" actId="14100"/>
          <ac:picMkLst>
            <pc:docMk/>
            <pc:sldMk cId="3808305347" sldId="280"/>
            <ac:picMk id="7" creationId="{1BCC2BA7-F854-4E0D-4968-ABC7030C90F9}"/>
          </ac:picMkLst>
        </pc:picChg>
        <pc:picChg chg="add mod">
          <ac:chgData name="Chris Jenks" userId="432a57668e10b77d" providerId="LiveId" clId="{3267F855-8BB6-4E69-B691-AB02689B6037}" dt="2025-05-08T19:35:15.968" v="833" actId="1076"/>
          <ac:picMkLst>
            <pc:docMk/>
            <pc:sldMk cId="3808305347" sldId="280"/>
            <ac:picMk id="9" creationId="{9143927B-916C-FB7A-C29C-1D300CB9E0D6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1192069041" sldId="281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1192069041" sldId="281"/>
            <ac:spMk id="2" creationId="{25188956-0C26-3C48-EB39-F001FA07A185}"/>
          </ac:spMkLst>
        </pc:spChg>
        <pc:spChg chg="add mod">
          <ac:chgData name="Chris Jenks" userId="432a57668e10b77d" providerId="LiveId" clId="{3267F855-8BB6-4E69-B691-AB02689B6037}" dt="2025-05-08T19:42:09.353" v="1281"/>
          <ac:spMkLst>
            <pc:docMk/>
            <pc:sldMk cId="1192069041" sldId="281"/>
            <ac:spMk id="7" creationId="{6D27D771-2F21-724C-B817-4DFD27437A5B}"/>
          </ac:spMkLst>
        </pc:spChg>
        <pc:picChg chg="add mod">
          <ac:chgData name="Chris Jenks" userId="432a57668e10b77d" providerId="LiveId" clId="{3267F855-8BB6-4E69-B691-AB02689B6037}" dt="2025-05-08T19:33:36.542" v="817" actId="14100"/>
          <ac:picMkLst>
            <pc:docMk/>
            <pc:sldMk cId="1192069041" sldId="281"/>
            <ac:picMk id="8" creationId="{D7DF3BC0-CB74-7E9E-C939-8928E475E79D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2904919383" sldId="282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2904919383" sldId="282"/>
            <ac:spMk id="2" creationId="{18889E1C-9BA7-E2CC-F672-0FE177CE64AF}"/>
          </ac:spMkLst>
        </pc:spChg>
        <pc:picChg chg="add mod">
          <ac:chgData name="Chris Jenks" userId="432a57668e10b77d" providerId="LiveId" clId="{3267F855-8BB6-4E69-B691-AB02689B6037}" dt="2025-05-08T19:37:22.525" v="880" actId="1076"/>
          <ac:picMkLst>
            <pc:docMk/>
            <pc:sldMk cId="2904919383" sldId="282"/>
            <ac:picMk id="10" creationId="{DF271F41-4CEB-4867-DF93-64C227958CAA}"/>
          </ac:picMkLst>
        </pc:picChg>
      </pc:sldChg>
      <pc:sldChg chg="modSp new mod">
        <pc:chgData name="Chris Jenks" userId="432a57668e10b77d" providerId="LiveId" clId="{3267F855-8BB6-4E69-B691-AB02689B6037}" dt="2025-05-12T04:19:06.782" v="2109" actId="27636"/>
        <pc:sldMkLst>
          <pc:docMk/>
          <pc:sldMk cId="365894043" sldId="283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65894043" sldId="283"/>
            <ac:spMk id="2" creationId="{4A08501A-9CC2-8BFD-1BD4-BFAE4BC946F3}"/>
          </ac:spMkLst>
        </pc:spChg>
        <pc:spChg chg="mod">
          <ac:chgData name="Chris Jenks" userId="432a57668e10b77d" providerId="LiveId" clId="{3267F855-8BB6-4E69-B691-AB02689B6037}" dt="2025-05-12T04:19:06.782" v="2109" actId="27636"/>
          <ac:spMkLst>
            <pc:docMk/>
            <pc:sldMk cId="365894043" sldId="283"/>
            <ac:spMk id="3" creationId="{EA0D22AC-169E-9F72-6539-4EEC53F42E24}"/>
          </ac:spMkLst>
        </pc:spChg>
      </pc:sldChg>
      <pc:sldChg chg="delSp modSp new mod">
        <pc:chgData name="Chris Jenks" userId="432a57668e10b77d" providerId="LiveId" clId="{3267F855-8BB6-4E69-B691-AB02689B6037}" dt="2025-05-12T04:10:31.260" v="2090" actId="1076"/>
        <pc:sldMkLst>
          <pc:docMk/>
          <pc:sldMk cId="2036965542" sldId="284"/>
        </pc:sldMkLst>
        <pc:spChg chg="mod">
          <ac:chgData name="Chris Jenks" userId="432a57668e10b77d" providerId="LiveId" clId="{3267F855-8BB6-4E69-B691-AB02689B6037}" dt="2025-05-12T04:10:31.260" v="2090" actId="1076"/>
          <ac:spMkLst>
            <pc:docMk/>
            <pc:sldMk cId="2036965542" sldId="284"/>
            <ac:spMk id="2" creationId="{4E1139B0-885D-9801-AD8B-4B078E90FE3C}"/>
          </ac:spMkLst>
        </pc:spChg>
        <pc:spChg chg="del">
          <ac:chgData name="Chris Jenks" userId="432a57668e10b77d" providerId="LiveId" clId="{3267F855-8BB6-4E69-B691-AB02689B6037}" dt="2025-05-12T04:10:26.731" v="2089" actId="478"/>
          <ac:spMkLst>
            <pc:docMk/>
            <pc:sldMk cId="2036965542" sldId="284"/>
            <ac:spMk id="3" creationId="{8913FAE6-5FB7-977B-BBDF-B72F8DAD99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0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9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564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94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4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9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0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8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4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0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rlon41/Master-of-Data-Science-CU-Boulder-Colorado/tree/main/Machine%20Learning/DTSA%205509%20Introduction%20to%20Machine%20Learning%20Supervised%20Learning/Fin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hysionet.org/content/shdb-af/1.0.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65EF-91AE-7FAC-17C3-139FE439E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system-ui"/>
              </a:rPr>
              <a:t>DTSA 5509 Supervised Learning Project</a:t>
            </a:r>
            <a:br>
              <a:rPr lang="en-US" sz="4400" b="0" i="0" dirty="0">
                <a:effectLst/>
                <a:latin typeface="system-ui"/>
              </a:rPr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80C1E-A4BC-9A7C-E35C-20C6587A5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461" y="4280290"/>
            <a:ext cx="8825658" cy="861420"/>
          </a:xfrm>
        </p:spPr>
        <p:txBody>
          <a:bodyPr>
            <a:normAutofit lnSpcReduction="10000"/>
          </a:bodyPr>
          <a:lstStyle/>
          <a:p>
            <a:r>
              <a:rPr lang="en-US" sz="2800" b="0" i="0" dirty="0">
                <a:effectLst/>
                <a:latin typeface="system-ui"/>
              </a:rPr>
              <a:t>Predicting Redo Ablation Risk: A Supervised Learning-Based Clinical Scoring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5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0E55-577A-C81C-30EC-C89E69F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SVM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2B5212-5EB7-C184-39C7-5364022A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7784" cy="4351338"/>
          </a:xfrm>
        </p:spPr>
        <p:txBody>
          <a:bodyPr/>
          <a:lstStyle/>
          <a:p>
            <a:r>
              <a:rPr lang="en-US" dirty="0"/>
              <a:t>Acc decrease 0.62</a:t>
            </a:r>
          </a:p>
          <a:p>
            <a:r>
              <a:rPr lang="en-US" dirty="0"/>
              <a:t>Slightly worse class 0</a:t>
            </a:r>
          </a:p>
          <a:p>
            <a:r>
              <a:rPr lang="en-US" dirty="0"/>
              <a:t>Sig decrease in class 1: 0.42 to 0.25</a:t>
            </a:r>
          </a:p>
          <a:p>
            <a:r>
              <a:rPr lang="en-US" dirty="0">
                <a:effectLst/>
              </a:rPr>
              <a:t>This model underperforms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495FAA4-6153-94A9-D2FA-6EFBFE87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60" y="1742578"/>
            <a:ext cx="583964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EA49-E8AD-7583-E072-DE40DF86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</a:t>
            </a:r>
            <a:r>
              <a:rPr lang="en-US" b="0" i="0" dirty="0" err="1">
                <a:effectLst/>
                <a:latin typeface="system-ui"/>
              </a:rPr>
              <a:t>XGBoost</a:t>
            </a:r>
            <a:br>
              <a:rPr lang="en-US" b="0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58389E-57F6-ED8B-901D-1CFF59E1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4925" cy="4351338"/>
          </a:xfrm>
        </p:spPr>
        <p:txBody>
          <a:bodyPr/>
          <a:lstStyle/>
          <a:p>
            <a:r>
              <a:rPr lang="en-US" dirty="0"/>
              <a:t>Acc 0.62</a:t>
            </a:r>
          </a:p>
          <a:p>
            <a:r>
              <a:rPr lang="en-US" dirty="0"/>
              <a:t>Improved class 0 over SVM</a:t>
            </a:r>
          </a:p>
          <a:p>
            <a:r>
              <a:rPr lang="en-US" dirty="0"/>
              <a:t>Improved class 1 over SVM</a:t>
            </a:r>
          </a:p>
          <a:p>
            <a:r>
              <a:rPr lang="en-US" dirty="0"/>
              <a:t>AUC 0.69</a:t>
            </a:r>
          </a:p>
          <a:p>
            <a:r>
              <a:rPr lang="en-US" dirty="0"/>
              <a:t>Better than SVM but not as good as LR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0FCF830-2D9C-4413-7D75-71B5C2A7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4371"/>
            <a:ext cx="566816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4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869A-25BD-3365-3C3C-07973CD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Learning: </a:t>
            </a:r>
            <a:r>
              <a:rPr lang="en-US" b="0" i="0" dirty="0">
                <a:effectLst/>
                <a:latin typeface="system-ui"/>
              </a:rPr>
              <a:t>RF with SMOTE</a:t>
            </a:r>
            <a:br>
              <a:rPr lang="en-US" b="0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35F30A-DCE7-394F-1537-C7BF7BA35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6294" cy="4351338"/>
          </a:xfrm>
        </p:spPr>
        <p:txBody>
          <a:bodyPr/>
          <a:lstStyle/>
          <a:p>
            <a:r>
              <a:rPr lang="en-US" dirty="0"/>
              <a:t>Fewer false negatives</a:t>
            </a:r>
          </a:p>
          <a:p>
            <a:r>
              <a:rPr lang="en-US" dirty="0"/>
              <a:t>Acc 0.81</a:t>
            </a:r>
          </a:p>
          <a:p>
            <a:r>
              <a:rPr lang="en-US" dirty="0"/>
              <a:t>Class 0: 0.82</a:t>
            </a:r>
          </a:p>
          <a:p>
            <a:r>
              <a:rPr lang="en-US" dirty="0"/>
              <a:t>Class 1: 0.62</a:t>
            </a:r>
          </a:p>
          <a:p>
            <a:r>
              <a:rPr lang="en-US" dirty="0"/>
              <a:t>O</a:t>
            </a:r>
            <a:r>
              <a:rPr lang="en-US" dirty="0">
                <a:effectLst/>
              </a:rPr>
              <a:t>utperforms the others in accuracy, balance, and discriminative ability.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0F97AAD-6915-D58A-8151-E04A37531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14" y="1947656"/>
            <a:ext cx="604921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8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B524-3B1A-D8EC-B275-8C2A97D1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86957" cy="1400530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Machine Learning: RF </a:t>
            </a:r>
            <a:r>
              <a:rPr lang="en-US" i="0" dirty="0">
                <a:effectLst/>
                <a:cs typeface="Times New Roman" panose="02020603050405020304" pitchFamily="18" charset="0"/>
              </a:rPr>
              <a:t>Select Forward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FC162D-7439-B009-0762-EF336CDE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62" y="2132471"/>
            <a:ext cx="4574557" cy="4351338"/>
          </a:xfrm>
        </p:spPr>
        <p:txBody>
          <a:bodyPr/>
          <a:lstStyle/>
          <a:p>
            <a:r>
              <a:rPr lang="en-US" dirty="0"/>
              <a:t>Slightly more false positives</a:t>
            </a:r>
          </a:p>
          <a:p>
            <a:r>
              <a:rPr lang="en-US" dirty="0"/>
              <a:t>Slightly improved class 0</a:t>
            </a:r>
          </a:p>
          <a:p>
            <a:r>
              <a:rPr lang="en-US" dirty="0"/>
              <a:t>Slightly worse class 1</a:t>
            </a:r>
          </a:p>
          <a:p>
            <a:r>
              <a:rPr lang="en-US" dirty="0"/>
              <a:t>Acc 0.73</a:t>
            </a:r>
          </a:p>
          <a:p>
            <a:r>
              <a:rPr lang="en-US" dirty="0"/>
              <a:t>U</a:t>
            </a:r>
            <a:r>
              <a:rPr lang="en-US" dirty="0">
                <a:effectLst/>
              </a:rPr>
              <a:t>nderperforms the previous one, particularly in Class 1 recall and overall balance.</a:t>
            </a:r>
          </a:p>
          <a:p>
            <a:endParaRPr lang="en-US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CC679264-AB16-ABF6-E429-94B4AC9E1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85" y="2132471"/>
            <a:ext cx="470600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F203-67F5-0656-2981-81D93B7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Learning: </a:t>
            </a:r>
            <a:r>
              <a:rPr lang="en-US" b="0" i="0" dirty="0">
                <a:effectLst/>
              </a:rPr>
              <a:t>RF Tuning Depth Split</a:t>
            </a:r>
            <a:br>
              <a:rPr lang="en-US" b="0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B398-4D7B-4306-0725-76011AA2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0914" cy="4351338"/>
          </a:xfrm>
        </p:spPr>
        <p:txBody>
          <a:bodyPr/>
          <a:lstStyle/>
          <a:p>
            <a:r>
              <a:rPr lang="en-US" dirty="0"/>
              <a:t>Acc 0.73</a:t>
            </a:r>
          </a:p>
          <a:p>
            <a:r>
              <a:rPr lang="en-US" dirty="0"/>
              <a:t>AUC: 0.81</a:t>
            </a:r>
          </a:p>
          <a:p>
            <a:r>
              <a:rPr lang="en-US" dirty="0">
                <a:effectLst/>
              </a:rPr>
              <a:t>Recovers the higher accuracy and balance, with a better ROC AUC, making it one of the top performers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EE12D-A111-7CC3-358D-256E1D606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56" y="1690688"/>
            <a:ext cx="515374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6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640A-FAEF-A437-703E-092FE3F1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Tuned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0D260-8024-B034-B4CD-5DE58BB5F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64" y="1395070"/>
            <a:ext cx="3067478" cy="279029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E16B09-50D1-72DD-7F8C-08F1B898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64" y="4185367"/>
            <a:ext cx="3067478" cy="2387317"/>
          </a:xfrm>
          <a:prstGeom prst="rect">
            <a:avLst/>
          </a:prstGeom>
        </p:spPr>
      </p:pic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79D1851C-6D71-CF8C-E638-2CE8BFBF1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2" y="2672214"/>
            <a:ext cx="6067592" cy="302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7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1628-F111-1296-51E8-25D83837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Tuned Cross Validation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510EBDA-D29E-0B01-3381-9CB281ECC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352504"/>
              </p:ext>
            </p:extLst>
          </p:nvPr>
        </p:nvGraphicFramePr>
        <p:xfrm>
          <a:off x="838199" y="1825625"/>
          <a:ext cx="10815798" cy="2834640"/>
        </p:xfrm>
        <a:graphic>
          <a:graphicData uri="http://schemas.openxmlformats.org/drawingml/2006/table">
            <a:tbl>
              <a:tblPr/>
              <a:tblGrid>
                <a:gridCol w="1802633">
                  <a:extLst>
                    <a:ext uri="{9D8B030D-6E8A-4147-A177-3AD203B41FA5}">
                      <a16:colId xmlns:a16="http://schemas.microsoft.com/office/drawing/2014/main" val="2840434680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3161797630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3786269959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2566395616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2872405672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4067407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Fold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Precision (Class 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Recall (Class 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F1-Score (Class 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ROC AUC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837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063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Fold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92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5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875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144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Mean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0.87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0.74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0.86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0.93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98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11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39B0-885D-9801-AD8B-4B078E90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76090"/>
            <a:ext cx="9404723" cy="1400530"/>
          </a:xfrm>
        </p:spPr>
        <p:txBody>
          <a:bodyPr/>
          <a:lstStyle/>
          <a:p>
            <a:r>
              <a:rPr lang="en-US" dirty="0"/>
              <a:t>Create a Scoring System to Predict the Risk of Red Ablation</a:t>
            </a:r>
          </a:p>
        </p:txBody>
      </p:sp>
    </p:spTree>
    <p:extLst>
      <p:ext uri="{BB962C8B-B14F-4D97-AF65-F5344CB8AC3E}">
        <p14:creationId xmlns:p14="http://schemas.microsoft.com/office/powerpoint/2010/main" val="203696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6A92-C8F0-54B9-830D-C9D1B84C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Scoring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FA0E1-D444-54BF-37ED-A35AA8E98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36" y="926674"/>
            <a:ext cx="3911429" cy="28998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CC2BA7-F854-4E0D-4968-ABC7030C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36" y="3826526"/>
            <a:ext cx="3911429" cy="2728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3927B-916C-FB7A-C29C-1D300CB9E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71" y="1870227"/>
            <a:ext cx="4427195" cy="35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0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8956-0C26-3C48-EB39-F001FA07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27D771-2F21-724C-B817-4DFD2743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7DF3BC0-CB74-7E9E-C939-8928E475E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68" y="549146"/>
            <a:ext cx="7515596" cy="621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6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FBF8-BA92-9D81-38B2-1E9B1816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6A05-6FFF-B29B-330C-79EA3B00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redo ablation outcome</a:t>
            </a:r>
          </a:p>
          <a:p>
            <a:r>
              <a:rPr lang="en-US" dirty="0"/>
              <a:t>Create a clinical scoring tool to predict risk of redo ablation</a:t>
            </a:r>
          </a:p>
        </p:txBody>
      </p:sp>
    </p:spTree>
    <p:extLst>
      <p:ext uri="{BB962C8B-B14F-4D97-AF65-F5344CB8AC3E}">
        <p14:creationId xmlns:p14="http://schemas.microsoft.com/office/powerpoint/2010/main" val="410072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9E1C-9BA7-E2CC-F672-0FE177CE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Scoring System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DF271F41-4CEB-4867-DF93-64C227958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07" y="2454971"/>
            <a:ext cx="7253406" cy="19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19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501A-9CC2-8BFD-1BD4-BFAE4BC9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22AC-169E-9F72-6539-4EEC53F4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386942"/>
            <a:ext cx="11133693" cy="48614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Predict Redo Ablation</a:t>
            </a:r>
          </a:p>
          <a:p>
            <a:pPr lvl="1"/>
            <a:r>
              <a:rPr lang="en-US" dirty="0"/>
              <a:t>PVI, CTI, </a:t>
            </a:r>
            <a:r>
              <a:rPr lang="en-US" dirty="0" err="1"/>
              <a:t>Vasc</a:t>
            </a:r>
            <a:r>
              <a:rPr lang="en-US" dirty="0"/>
              <a:t> dx, Holter after ablation for AF, Holter for palpitation, AF non-AF type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Develop a Scoring System to Predict Redo Ablations by Risk</a:t>
            </a:r>
          </a:p>
          <a:p>
            <a:pPr lvl="1"/>
            <a:r>
              <a:rPr lang="en-US" dirty="0"/>
              <a:t>Risk of Redo</a:t>
            </a:r>
          </a:p>
          <a:p>
            <a:pPr lvl="2"/>
            <a:r>
              <a:rPr lang="en-US" dirty="0"/>
              <a:t>Low		0% risk of redo</a:t>
            </a:r>
          </a:p>
          <a:p>
            <a:pPr lvl="2"/>
            <a:r>
              <a:rPr lang="en-US" dirty="0"/>
              <a:t>Moderate	35% risk of redo</a:t>
            </a:r>
          </a:p>
          <a:p>
            <a:pPr lvl="2"/>
            <a:r>
              <a:rPr lang="en-US" dirty="0"/>
              <a:t>High 		64% risk of redo</a:t>
            </a:r>
          </a:p>
          <a:p>
            <a:pPr lvl="1"/>
            <a:r>
              <a:rPr lang="en-US" dirty="0"/>
              <a:t>Scoring system</a:t>
            </a:r>
          </a:p>
          <a:p>
            <a:pPr lvl="2"/>
            <a:r>
              <a:rPr lang="en-US" dirty="0"/>
              <a:t>Base			+2</a:t>
            </a:r>
          </a:p>
          <a:p>
            <a:pPr lvl="2"/>
            <a:r>
              <a:rPr lang="en-US" dirty="0"/>
              <a:t>PVI			+5</a:t>
            </a:r>
          </a:p>
          <a:p>
            <a:pPr lvl="2"/>
            <a:r>
              <a:rPr lang="en-US" dirty="0"/>
              <a:t>AF duration &gt;= 1 yr	+4</a:t>
            </a:r>
          </a:p>
          <a:p>
            <a:pPr lvl="2"/>
            <a:r>
              <a:rPr lang="en-US" dirty="0"/>
              <a:t>LAD &gt;= 35 mm		- 1</a:t>
            </a:r>
          </a:p>
          <a:p>
            <a:pPr lvl="2"/>
            <a:r>
              <a:rPr lang="en-US" dirty="0"/>
              <a:t>Age &gt;= 70 years	- 1</a:t>
            </a:r>
          </a:p>
          <a:p>
            <a:pPr algn="l"/>
            <a:r>
              <a:rPr lang="en-US" sz="1700" b="0" i="0" dirty="0" err="1">
                <a:effectLst/>
                <a:latin typeface="system-ui"/>
              </a:rPr>
              <a:t>Github</a:t>
            </a:r>
            <a:r>
              <a:rPr lang="en-US" sz="1700" b="0" i="0" dirty="0">
                <a:effectLst/>
                <a:latin typeface="system-ui"/>
              </a:rPr>
              <a:t>: </a:t>
            </a:r>
            <a:r>
              <a:rPr lang="en-US" sz="1700" b="0" i="0" u="none" strike="noStrike" dirty="0">
                <a:solidFill>
                  <a:srgbClr val="0969DA"/>
                </a:solidFill>
                <a:effectLst/>
                <a:latin typeface="system-ui"/>
                <a:hlinkClick r:id="rId2"/>
              </a:rPr>
              <a:t>https://github.com/Vorlon41/Master-of-Data-Science-CU-Boulder-Colorado/tree/main/Machine%20Learning/DTSA%205509%20Introduction%20to%20Machine%20Learning%20Supervised%20Learning/Final</a:t>
            </a:r>
            <a:endParaRPr lang="en-US" sz="1700" b="0" i="0" dirty="0">
              <a:effectLst/>
              <a:latin typeface="system-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C489-32DE-955F-C0DB-21DF7841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8E26-83EA-0BA9-8B48-3FAE7847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D47A1"/>
                </a:solidFill>
                <a:effectLst/>
                <a:latin typeface="system-ui"/>
                <a:hlinkClick r:id="rId2"/>
              </a:rPr>
              <a:t>https://physionet.org/content/shdb-af/1.0.1/</a:t>
            </a:r>
            <a:endParaRPr lang="en-US" dirty="0"/>
          </a:p>
          <a:p>
            <a:r>
              <a:rPr lang="en-US" dirty="0"/>
              <a:t>Years 2019 and 2023</a:t>
            </a:r>
          </a:p>
          <a:p>
            <a:r>
              <a:rPr lang="en-US" dirty="0"/>
              <a:t>128 ECG records (24 hours)</a:t>
            </a:r>
          </a:p>
          <a:p>
            <a:r>
              <a:rPr lang="en-US" b="0" i="0" dirty="0">
                <a:effectLst/>
                <a:latin typeface="system-ui"/>
              </a:rPr>
              <a:t>ECGs are stored in WFDB format</a:t>
            </a:r>
            <a:endParaRPr lang="en-US" dirty="0"/>
          </a:p>
          <a:p>
            <a:r>
              <a:rPr lang="en-US" b="0" i="0" dirty="0">
                <a:effectLst/>
                <a:latin typeface="system-ui"/>
              </a:rPr>
              <a:t>Patient data was anonymized per HIPAA, with random 3-digit ID</a:t>
            </a:r>
          </a:p>
          <a:p>
            <a:r>
              <a:rPr lang="en-US" dirty="0">
                <a:latin typeface="system-ui"/>
              </a:rPr>
              <a:t>Various demographic data obtained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8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935F-E692-CD3D-87AA-B29E2C43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8FB8-3A2B-FCC2-23DB-D51E75B9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ECG Extraction</a:t>
            </a:r>
          </a:p>
          <a:p>
            <a:pPr lvl="1"/>
            <a:r>
              <a:rPr lang="en-US" dirty="0"/>
              <a:t>Loaded the ECG and attached it to the dataset per patient ID</a:t>
            </a:r>
          </a:p>
          <a:p>
            <a:pPr lvl="1"/>
            <a:r>
              <a:rPr lang="en-US" dirty="0"/>
              <a:t>Detect R to R peaks</a:t>
            </a:r>
          </a:p>
          <a:p>
            <a:pPr lvl="1"/>
            <a:r>
              <a:rPr lang="en-US" dirty="0"/>
              <a:t>Obtain heart rate variability</a:t>
            </a:r>
          </a:p>
          <a:p>
            <a:pPr lvl="1"/>
            <a:r>
              <a:rPr lang="en-US" dirty="0"/>
              <a:t>Obtain entropy values</a:t>
            </a:r>
          </a:p>
          <a:p>
            <a:pPr lvl="1"/>
            <a:r>
              <a:rPr lang="en-US" dirty="0"/>
              <a:t>Then append to the final dataset</a:t>
            </a:r>
          </a:p>
          <a:p>
            <a:r>
              <a:rPr lang="en-US" dirty="0"/>
              <a:t>Evaluate for missing data</a:t>
            </a:r>
          </a:p>
          <a:p>
            <a:pPr lvl="1"/>
            <a:r>
              <a:rPr lang="en-US" dirty="0"/>
              <a:t>Dropped columns with 100% missing</a:t>
            </a:r>
          </a:p>
          <a:p>
            <a:pPr lvl="1"/>
            <a:r>
              <a:rPr lang="en-US" dirty="0"/>
              <a:t>Some columns were missing because 1 = yes, and 0 = no, impute 0</a:t>
            </a:r>
          </a:p>
          <a:p>
            <a:pPr lvl="1"/>
            <a:r>
              <a:rPr lang="en-US" dirty="0"/>
              <a:t>For less % missing, impute mean for continuous variables</a:t>
            </a:r>
          </a:p>
          <a:p>
            <a:r>
              <a:rPr lang="en-US" dirty="0"/>
              <a:t>For columns with multiple </a:t>
            </a:r>
            <a:r>
              <a:rPr lang="en-US" dirty="0" err="1"/>
              <a:t>categorigal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Used one-hot encoding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8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B283-86F4-9D5A-C65E-17401A4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9E27-7A86-0407-46E2-BD331362EF8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36428" y="1825625"/>
            <a:ext cx="2485450" cy="4351338"/>
          </a:xfrm>
        </p:spPr>
        <p:txBody>
          <a:bodyPr/>
          <a:lstStyle/>
          <a:p>
            <a:r>
              <a:rPr lang="en-US" dirty="0"/>
              <a:t>Age</a:t>
            </a:r>
          </a:p>
          <a:p>
            <a:r>
              <a:rPr lang="en-US" dirty="0"/>
              <a:t>AF duration</a:t>
            </a:r>
          </a:p>
          <a:p>
            <a:r>
              <a:rPr lang="en-US" dirty="0"/>
              <a:t>LAD</a:t>
            </a:r>
          </a:p>
          <a:p>
            <a:r>
              <a:rPr lang="en-US" dirty="0"/>
              <a:t>LVEF</a:t>
            </a:r>
          </a:p>
          <a:p>
            <a:r>
              <a:rPr lang="en-US" dirty="0"/>
              <a:t>HRV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876C200-69A6-A184-4675-0F9D75795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8" y="1371493"/>
            <a:ext cx="88754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5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9A6F-A106-1139-D0BF-0C64D5F3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54E7D4-1D20-6A3B-9C03-700AD0DE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7027" cy="4351338"/>
          </a:xfrm>
        </p:spPr>
        <p:txBody>
          <a:bodyPr/>
          <a:lstStyle/>
          <a:p>
            <a:r>
              <a:rPr lang="en-US" dirty="0"/>
              <a:t>Significant with Redo</a:t>
            </a:r>
          </a:p>
          <a:p>
            <a:pPr lvl="1"/>
            <a:r>
              <a:rPr lang="en-US" dirty="0"/>
              <a:t>PVI</a:t>
            </a:r>
          </a:p>
          <a:p>
            <a:pPr lvl="1"/>
            <a:r>
              <a:rPr lang="en-US" dirty="0"/>
              <a:t>CTI</a:t>
            </a:r>
          </a:p>
          <a:p>
            <a:pPr lvl="1"/>
            <a:r>
              <a:rPr lang="en-US" dirty="0" err="1"/>
              <a:t>Vasc</a:t>
            </a:r>
            <a:r>
              <a:rPr lang="en-US" dirty="0"/>
              <a:t> dx</a:t>
            </a:r>
          </a:p>
          <a:p>
            <a:pPr lvl="1"/>
            <a:r>
              <a:rPr lang="en-US" dirty="0"/>
              <a:t>Holter after ablation for AF</a:t>
            </a:r>
          </a:p>
          <a:p>
            <a:pPr lvl="1"/>
            <a:r>
              <a:rPr lang="en-US" dirty="0"/>
              <a:t>Holter for palpitation</a:t>
            </a:r>
          </a:p>
          <a:p>
            <a:pPr lvl="1"/>
            <a:r>
              <a:rPr lang="en-US" dirty="0"/>
              <a:t>AF non AF type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514D26C-164B-4C36-C351-78376C017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72" y="1494232"/>
            <a:ext cx="4561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6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E30-8F89-E797-D1BE-8632150D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Biserial Correlation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EC4605-FC27-B6A6-0A02-74A7B1F8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7174" cy="4351338"/>
          </a:xfrm>
        </p:spPr>
        <p:txBody>
          <a:bodyPr/>
          <a:lstStyle/>
          <a:p>
            <a:r>
              <a:rPr lang="en-US" dirty="0"/>
              <a:t>Previous ablation</a:t>
            </a:r>
          </a:p>
          <a:p>
            <a:r>
              <a:rPr lang="en-US" dirty="0"/>
              <a:t>PVI</a:t>
            </a:r>
          </a:p>
          <a:p>
            <a:r>
              <a:rPr lang="en-US" dirty="0"/>
              <a:t>CTI</a:t>
            </a:r>
          </a:p>
          <a:p>
            <a:r>
              <a:rPr lang="en-US" dirty="0"/>
              <a:t>AF monitoring</a:t>
            </a:r>
          </a:p>
          <a:p>
            <a:r>
              <a:rPr lang="en-US" dirty="0"/>
              <a:t>NOAC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1EC728-CA5F-0DC2-6705-CF3FBBB5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67" y="1770420"/>
            <a:ext cx="847843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1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4779-6119-1D78-9365-F5C92131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317B-F8FA-D046-5218-52995446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3115" cy="4351338"/>
          </a:xfrm>
        </p:spPr>
        <p:txBody>
          <a:bodyPr/>
          <a:lstStyle/>
          <a:p>
            <a:r>
              <a:rPr lang="en-US" dirty="0"/>
              <a:t>Acc: 0.65</a:t>
            </a:r>
          </a:p>
          <a:p>
            <a:r>
              <a:rPr lang="en-US" dirty="0"/>
              <a:t>ROC AUC: 0.78</a:t>
            </a:r>
          </a:p>
          <a:p>
            <a:r>
              <a:rPr lang="en-US" dirty="0"/>
              <a:t>Some miscalculation</a:t>
            </a:r>
          </a:p>
          <a:p>
            <a:r>
              <a:rPr lang="en-US" dirty="0"/>
              <a:t>Struggles with class 1</a:t>
            </a:r>
          </a:p>
          <a:p>
            <a:r>
              <a:rPr lang="en-US" dirty="0">
                <a:effectLst/>
              </a:rPr>
              <a:t>Decent performance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4D9B1E-C26D-207A-6EB8-1156FC655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18" y="2391529"/>
            <a:ext cx="560148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E32B-9C7A-9983-927D-A21FE3AD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LR with SMOTE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BCD8-78BA-47D3-1E5A-FF526141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2723" cy="4351338"/>
          </a:xfrm>
        </p:spPr>
        <p:txBody>
          <a:bodyPr/>
          <a:lstStyle/>
          <a:p>
            <a:r>
              <a:rPr lang="en-US" dirty="0"/>
              <a:t>ROC AUC 0.73</a:t>
            </a:r>
          </a:p>
          <a:p>
            <a:r>
              <a:rPr lang="en-US" dirty="0"/>
              <a:t>Slight improvement in class 1</a:t>
            </a:r>
          </a:p>
          <a:p>
            <a:r>
              <a:rPr lang="it-IT" dirty="0"/>
              <a:t>M</a:t>
            </a:r>
            <a:r>
              <a:rPr lang="it-IT" dirty="0">
                <a:effectLst/>
              </a:rPr>
              <a:t>inor decline in discriminative ability (decreased AUC)</a:t>
            </a:r>
          </a:p>
          <a:p>
            <a:r>
              <a:rPr lang="en-US" dirty="0"/>
              <a:t>M</a:t>
            </a:r>
            <a:r>
              <a:rPr lang="en-US" dirty="0">
                <a:effectLst/>
              </a:rPr>
              <a:t>arginal gains</a:t>
            </a:r>
          </a:p>
          <a:p>
            <a:endParaRPr lang="it-IT" dirty="0">
              <a:effectLst/>
            </a:endParaRPr>
          </a:p>
          <a:p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38D626C-2128-C4AF-78BD-0455A6C85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14" y="1976235"/>
            <a:ext cx="5551328" cy="31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7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611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Century Gothic</vt:lpstr>
      <vt:lpstr>system-ui</vt:lpstr>
      <vt:lpstr>Times New Roman</vt:lpstr>
      <vt:lpstr>Wingdings 3</vt:lpstr>
      <vt:lpstr>Ion</vt:lpstr>
      <vt:lpstr>DTSA 5509 Supervised Learning Project </vt:lpstr>
      <vt:lpstr>Objectives</vt:lpstr>
      <vt:lpstr>Data Description</vt:lpstr>
      <vt:lpstr>Pre-Processing</vt:lpstr>
      <vt:lpstr>Exploratory Data Analysis</vt:lpstr>
      <vt:lpstr>Exploratory Data Analysis</vt:lpstr>
      <vt:lpstr>EDA: Biserial Correlation</vt:lpstr>
      <vt:lpstr>Machine Learning: LR</vt:lpstr>
      <vt:lpstr>Machine Learning: LR with SMOTE </vt:lpstr>
      <vt:lpstr>Machine Learning: SVM</vt:lpstr>
      <vt:lpstr>Machine Learning: XGBoost </vt:lpstr>
      <vt:lpstr>Machine Learning: RF with SMOTE </vt:lpstr>
      <vt:lpstr>Machine Learning: RF Select Forward</vt:lpstr>
      <vt:lpstr>Machine Learning: RF Tuning Depth Split </vt:lpstr>
      <vt:lpstr>RF Tuned Validation</vt:lpstr>
      <vt:lpstr>RF Tuned Cross Validation</vt:lpstr>
      <vt:lpstr>Create a Scoring System to Predict the Risk of Red Ablation</vt:lpstr>
      <vt:lpstr>Clinical Scoring System</vt:lpstr>
      <vt:lpstr>PowerPoint Presentation</vt:lpstr>
      <vt:lpstr>Clinical Scoring System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Jenks</dc:creator>
  <cp:lastModifiedBy>Chris Jenks</cp:lastModifiedBy>
  <cp:revision>1</cp:revision>
  <dcterms:created xsi:type="dcterms:W3CDTF">2025-05-08T16:29:56Z</dcterms:created>
  <dcterms:modified xsi:type="dcterms:W3CDTF">2025-05-12T04:19:18Z</dcterms:modified>
</cp:coreProperties>
</file>