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4" r:id="rId15"/>
    <p:sldId id="279" r:id="rId16"/>
    <p:sldId id="277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enks" userId="432a57668e10b77d" providerId="LiveId" clId="{3267F855-8BB6-4E69-B691-AB02689B6037}"/>
    <pc:docChg chg="undo custSel addSld delSld modSld">
      <pc:chgData name="Chris Jenks" userId="432a57668e10b77d" providerId="LiveId" clId="{3267F855-8BB6-4E69-B691-AB02689B6037}" dt="2025-05-08T19:44:10.940" v="1336" actId="20577"/>
      <pc:docMkLst>
        <pc:docMk/>
      </pc:docMkLst>
      <pc:sldChg chg="modSp mod">
        <pc:chgData name="Chris Jenks" userId="432a57668e10b77d" providerId="LiveId" clId="{3267F855-8BB6-4E69-B691-AB02689B6037}" dt="2025-05-08T19:42:29.131" v="1288" actId="27636"/>
        <pc:sldMkLst>
          <pc:docMk/>
          <pc:sldMk cId="2414853202" sldId="256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414853202" sldId="256"/>
            <ac:spMk id="2" creationId="{589565EF-91AE-7FAC-17C3-139FE439E603}"/>
          </ac:spMkLst>
        </pc:spChg>
        <pc:spChg chg="mod">
          <ac:chgData name="Chris Jenks" userId="432a57668e10b77d" providerId="LiveId" clId="{3267F855-8BB6-4E69-B691-AB02689B6037}" dt="2025-05-08T19:42:29.131" v="1288" actId="27636"/>
          <ac:spMkLst>
            <pc:docMk/>
            <pc:sldMk cId="2414853202" sldId="256"/>
            <ac:spMk id="3" creationId="{E4A80C1E-A4BC-9A7C-E35C-20C6587A5C13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4100724456" sldId="257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100724456" sldId="257"/>
            <ac:spMk id="2" creationId="{9C56FBF8-BA92-9D81-38B2-1E9B181680D7}"/>
          </ac:spMkLst>
        </pc:spChg>
        <pc:spChg chg="mod">
          <ac:chgData name="Chris Jenks" userId="432a57668e10b77d" providerId="LiveId" clId="{3267F855-8BB6-4E69-B691-AB02689B6037}" dt="2025-05-08T19:42:09.353" v="1281"/>
          <ac:spMkLst>
            <pc:docMk/>
            <pc:sldMk cId="4100724456" sldId="257"/>
            <ac:spMk id="3" creationId="{54856A05-6FFF-B29B-330C-79EA3B00060D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1480082272" sldId="258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480082272" sldId="258"/>
            <ac:spMk id="2" creationId="{1101C489-32DE-955F-C0DB-21DF78410F76}"/>
          </ac:spMkLst>
        </pc:spChg>
        <pc:spChg chg="mod">
          <ac:chgData name="Chris Jenks" userId="432a57668e10b77d" providerId="LiveId" clId="{3267F855-8BB6-4E69-B691-AB02689B6037}" dt="2025-05-08T19:42:09.353" v="1281"/>
          <ac:spMkLst>
            <pc:docMk/>
            <pc:sldMk cId="1480082272" sldId="258"/>
            <ac:spMk id="3" creationId="{C67A8E26-83EA-0BA9-8B48-3FAE784787F4}"/>
          </ac:spMkLst>
        </pc:spChg>
      </pc:sldChg>
      <pc:sldChg chg="modSp mod">
        <pc:chgData name="Chris Jenks" userId="432a57668e10b77d" providerId="LiveId" clId="{3267F855-8BB6-4E69-B691-AB02689B6037}" dt="2025-05-08T19:42:09.482" v="1283" actId="27636"/>
        <pc:sldMkLst>
          <pc:docMk/>
          <pc:sldMk cId="2092780844" sldId="25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092780844" sldId="259"/>
            <ac:spMk id="2" creationId="{4119935F-E692-CD3D-87AA-B29E2C431D22}"/>
          </ac:spMkLst>
        </pc:spChg>
        <pc:spChg chg="mod">
          <ac:chgData name="Chris Jenks" userId="432a57668e10b77d" providerId="LiveId" clId="{3267F855-8BB6-4E69-B691-AB02689B6037}" dt="2025-05-08T19:42:09.482" v="1283" actId="27636"/>
          <ac:spMkLst>
            <pc:docMk/>
            <pc:sldMk cId="2092780844" sldId="259"/>
            <ac:spMk id="3" creationId="{C49D8FB8-3A2B-FCC2-23DB-D51E75B9C9BE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1269555363" sldId="26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269555363" sldId="260"/>
            <ac:spMk id="2" creationId="{9D6FB283-86F4-9D5A-C65E-17401A47E6EA}"/>
          </ac:spMkLst>
        </pc:spChg>
      </pc:sldChg>
      <pc:sldChg chg="addSp modSp mod">
        <pc:chgData name="Chris Jenks" userId="432a57668e10b77d" providerId="LiveId" clId="{3267F855-8BB6-4E69-B691-AB02689B6037}" dt="2025-05-08T19:42:09.353" v="1281"/>
        <pc:sldMkLst>
          <pc:docMk/>
          <pc:sldMk cId="3332861739" sldId="26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332861739" sldId="261"/>
            <ac:spMk id="2" creationId="{89C69A6F-A106-1139-D0BF-0C64D5F39336}"/>
          </ac:spMkLst>
        </pc:spChg>
        <pc:spChg chg="mod">
          <ac:chgData name="Chris Jenks" userId="432a57668e10b77d" providerId="LiveId" clId="{3267F855-8BB6-4E69-B691-AB02689B6037}" dt="2025-05-08T16:32:41.572" v="125" actId="20577"/>
          <ac:spMkLst>
            <pc:docMk/>
            <pc:sldMk cId="3332861739" sldId="261"/>
            <ac:spMk id="7" creationId="{D854E7D4-1D20-6A3B-9C03-700AD0DEAA99}"/>
          </ac:spMkLst>
        </pc:spChg>
        <pc:picChg chg="add mod">
          <ac:chgData name="Chris Jenks" userId="432a57668e10b77d" providerId="LiveId" clId="{3267F855-8BB6-4E69-B691-AB02689B6037}" dt="2025-05-08T16:31:39.649" v="6" actId="1076"/>
          <ac:picMkLst>
            <pc:docMk/>
            <pc:sldMk cId="3332861739" sldId="261"/>
            <ac:picMk id="8" creationId="{0514D26C-164B-4C36-C351-78376C0178F8}"/>
          </ac:picMkLst>
        </pc:picChg>
      </pc:sldChg>
      <pc:sldChg chg="addSp delSp modSp new del mod">
        <pc:chgData name="Chris Jenks" userId="432a57668e10b77d" providerId="LiveId" clId="{3267F855-8BB6-4E69-B691-AB02689B6037}" dt="2025-05-08T16:34:47.837" v="187" actId="47"/>
        <pc:sldMkLst>
          <pc:docMk/>
          <pc:sldMk cId="2754184460" sldId="262"/>
        </pc:sldMkLst>
        <pc:spChg chg="mod">
          <ac:chgData name="Chris Jenks" userId="432a57668e10b77d" providerId="LiveId" clId="{3267F855-8BB6-4E69-B691-AB02689B6037}" dt="2025-05-08T16:33:45.152" v="153" actId="20577"/>
          <ac:spMkLst>
            <pc:docMk/>
            <pc:sldMk cId="2754184460" sldId="262"/>
            <ac:spMk id="2" creationId="{5F46C084-C75F-725E-137E-D6411D5F7427}"/>
          </ac:spMkLst>
        </pc:spChg>
        <pc:spChg chg="del">
          <ac:chgData name="Chris Jenks" userId="432a57668e10b77d" providerId="LiveId" clId="{3267F855-8BB6-4E69-B691-AB02689B6037}" dt="2025-05-08T16:31:29.777" v="2"/>
          <ac:spMkLst>
            <pc:docMk/>
            <pc:sldMk cId="2754184460" sldId="262"/>
            <ac:spMk id="3" creationId="{62575D6C-1D56-4018-BB98-9775174CBF79}"/>
          </ac:spMkLst>
        </pc:spChg>
        <pc:spChg chg="add mod">
          <ac:chgData name="Chris Jenks" userId="432a57668e10b77d" providerId="LiveId" clId="{3267F855-8BB6-4E69-B691-AB02689B6037}" dt="2025-05-08T16:34:26.184" v="184" actId="20577"/>
          <ac:spMkLst>
            <pc:docMk/>
            <pc:sldMk cId="2754184460" sldId="262"/>
            <ac:spMk id="7" creationId="{2458782C-B0D4-6862-58D4-9A9A1DB1D0EA}"/>
          </ac:spMkLst>
        </pc:spChg>
        <pc:picChg chg="add del mod">
          <ac:chgData name="Chris Jenks" userId="432a57668e10b77d" providerId="LiveId" clId="{3267F855-8BB6-4E69-B691-AB02689B6037}" dt="2025-05-08T16:31:31.902" v="3" actId="21"/>
          <ac:picMkLst>
            <pc:docMk/>
            <pc:sldMk cId="2754184460" sldId="262"/>
            <ac:picMk id="5" creationId="{0514D26C-164B-4C36-C351-78376C0178F8}"/>
          </ac:picMkLst>
        </pc:picChg>
        <pc:picChg chg="add mod">
          <ac:chgData name="Chris Jenks" userId="432a57668e10b77d" providerId="LiveId" clId="{3267F855-8BB6-4E69-B691-AB02689B6037}" dt="2025-05-08T16:34:15.251" v="163" actId="1076"/>
          <ac:picMkLst>
            <pc:docMk/>
            <pc:sldMk cId="2754184460" sldId="262"/>
            <ac:picMk id="8" creationId="{C4992AC6-1CAC-31CE-C1BA-A080C22213FC}"/>
          </ac:picMkLst>
        </pc:picChg>
      </pc:sldChg>
      <pc:sldChg chg="addSp delSp modSp new del mod">
        <pc:chgData name="Chris Jenks" userId="432a57668e10b77d" providerId="LiveId" clId="{3267F855-8BB6-4E69-B691-AB02689B6037}" dt="2025-05-08T16:38:20.588" v="292" actId="47"/>
        <pc:sldMkLst>
          <pc:docMk/>
          <pc:sldMk cId="437112783" sldId="263"/>
        </pc:sldMkLst>
        <pc:spChg chg="mod">
          <ac:chgData name="Chris Jenks" userId="432a57668e10b77d" providerId="LiveId" clId="{3267F855-8BB6-4E69-B691-AB02689B6037}" dt="2025-05-08T16:38:19.163" v="291" actId="21"/>
          <ac:spMkLst>
            <pc:docMk/>
            <pc:sldMk cId="437112783" sldId="263"/>
            <ac:spMk id="2" creationId="{22E4F841-303D-CCA6-AE3C-4B8D6FC92252}"/>
          </ac:spMkLst>
        </pc:spChg>
        <pc:spChg chg="del">
          <ac:chgData name="Chris Jenks" userId="432a57668e10b77d" providerId="LiveId" clId="{3267F855-8BB6-4E69-B691-AB02689B6037}" dt="2025-05-08T16:33:49.191" v="155"/>
          <ac:spMkLst>
            <pc:docMk/>
            <pc:sldMk cId="437112783" sldId="263"/>
            <ac:spMk id="3" creationId="{7C8F8FB4-FA96-8795-26F2-A827BFDA99BE}"/>
          </ac:spMkLst>
        </pc:spChg>
        <pc:spChg chg="add mod">
          <ac:chgData name="Chris Jenks" userId="432a57668e10b77d" providerId="LiveId" clId="{3267F855-8BB6-4E69-B691-AB02689B6037}" dt="2025-05-08T16:37:35.920" v="269" actId="14100"/>
          <ac:spMkLst>
            <pc:docMk/>
            <pc:sldMk cId="437112783" sldId="263"/>
            <ac:spMk id="7" creationId="{1EB45CE7-53CF-1B00-BE8A-80C5750EB134}"/>
          </ac:spMkLst>
        </pc:spChg>
        <pc:spChg chg="add">
          <ac:chgData name="Chris Jenks" userId="432a57668e10b77d" providerId="LiveId" clId="{3267F855-8BB6-4E69-B691-AB02689B6037}" dt="2025-05-08T16:36:37.108" v="260"/>
          <ac:spMkLst>
            <pc:docMk/>
            <pc:sldMk cId="437112783" sldId="263"/>
            <ac:spMk id="8" creationId="{9BA57D59-29D2-09B6-5FE2-6091F06BC409}"/>
          </ac:spMkLst>
        </pc:spChg>
        <pc:spChg chg="add">
          <ac:chgData name="Chris Jenks" userId="432a57668e10b77d" providerId="LiveId" clId="{3267F855-8BB6-4E69-B691-AB02689B6037}" dt="2025-05-08T16:36:44.593" v="261"/>
          <ac:spMkLst>
            <pc:docMk/>
            <pc:sldMk cId="437112783" sldId="263"/>
            <ac:spMk id="9" creationId="{4E42B4EE-08E5-9C46-CD1C-8AAC37CAFAAD}"/>
          </ac:spMkLst>
        </pc:spChg>
        <pc:picChg chg="add del mod">
          <ac:chgData name="Chris Jenks" userId="432a57668e10b77d" providerId="LiveId" clId="{3267F855-8BB6-4E69-B691-AB02689B6037}" dt="2025-05-08T16:33:50.482" v="156" actId="21"/>
          <ac:picMkLst>
            <pc:docMk/>
            <pc:sldMk cId="437112783" sldId="263"/>
            <ac:picMk id="5" creationId="{C4992AC6-1CAC-31CE-C1BA-A080C22213FC}"/>
          </ac:picMkLst>
        </pc:picChg>
        <pc:picChg chg="add del mod">
          <ac:chgData name="Chris Jenks" userId="432a57668e10b77d" providerId="LiveId" clId="{3267F855-8BB6-4E69-B691-AB02689B6037}" dt="2025-05-08T16:37:34.777" v="268" actId="1076"/>
          <ac:picMkLst>
            <pc:docMk/>
            <pc:sldMk cId="437112783" sldId="263"/>
            <ac:picMk id="11" creationId="{984D9B1E-C26D-207A-6EB8-1156FC6558B8}"/>
          </ac:picMkLst>
        </pc:picChg>
        <pc:picChg chg="add del mod">
          <ac:chgData name="Chris Jenks" userId="432a57668e10b77d" providerId="LiveId" clId="{3267F855-8BB6-4E69-B691-AB02689B6037}" dt="2025-05-08T16:37:48.376" v="272" actId="21"/>
          <ac:picMkLst>
            <pc:docMk/>
            <pc:sldMk cId="437112783" sldId="263"/>
            <ac:picMk id="12" creationId="{984D9B1E-C26D-207A-6EB8-1156FC6558B8}"/>
          </ac:picMkLst>
        </pc:picChg>
      </pc:sldChg>
      <pc:sldChg chg="new del">
        <pc:chgData name="Chris Jenks" userId="432a57668e10b77d" providerId="LiveId" clId="{3267F855-8BB6-4E69-B691-AB02689B6037}" dt="2025-05-08T16:34:49.034" v="188" actId="47"/>
        <pc:sldMkLst>
          <pc:docMk/>
          <pc:sldMk cId="30077974" sldId="264"/>
        </pc:sldMkLst>
      </pc:sldChg>
      <pc:sldChg chg="modSp add mod">
        <pc:chgData name="Chris Jenks" userId="432a57668e10b77d" providerId="LiveId" clId="{3267F855-8BB6-4E69-B691-AB02689B6037}" dt="2025-05-08T19:42:09.353" v="1281"/>
        <pc:sldMkLst>
          <pc:docMk/>
          <pc:sldMk cId="1270413996" sldId="26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270413996" sldId="269"/>
            <ac:spMk id="2" creationId="{A73EAE30-8F89-E797-D1BE-8632150DD0DB}"/>
          </ac:spMkLst>
        </pc:spChg>
        <pc:spChg chg="mod">
          <ac:chgData name="Chris Jenks" userId="432a57668e10b77d" providerId="LiveId" clId="{3267F855-8BB6-4E69-B691-AB02689B6037}" dt="2025-05-08T16:35:34.885" v="209" actId="14100"/>
          <ac:spMkLst>
            <pc:docMk/>
            <pc:sldMk cId="1270413996" sldId="269"/>
            <ac:spMk id="7" creationId="{BCEC4605-FC27-B6A6-0A02-74A7B1F86A0C}"/>
          </ac:spMkLst>
        </pc:spChg>
        <pc:picChg chg="mod">
          <ac:chgData name="Chris Jenks" userId="432a57668e10b77d" providerId="LiveId" clId="{3267F855-8BB6-4E69-B691-AB02689B6037}" dt="2025-05-08T16:35:38.530" v="210" actId="1076"/>
          <ac:picMkLst>
            <pc:docMk/>
            <pc:sldMk cId="1270413996" sldId="269"/>
            <ac:picMk id="8" creationId="{151EC728-CA5F-0DC2-6705-CF3FBBB5C67A}"/>
          </ac:picMkLst>
        </pc:picChg>
      </pc:sldChg>
      <pc:sldChg chg="addSp modSp new mod">
        <pc:chgData name="Chris Jenks" userId="432a57668e10b77d" providerId="LiveId" clId="{3267F855-8BB6-4E69-B691-AB02689B6037}" dt="2025-05-08T19:42:09.353" v="1281"/>
        <pc:sldMkLst>
          <pc:docMk/>
          <pc:sldMk cId="570593" sldId="27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570593" sldId="270"/>
            <ac:spMk id="2" creationId="{335D4779-6119-1D78-9365-F5C921310B21}"/>
          </ac:spMkLst>
        </pc:spChg>
        <pc:spChg chg="mod">
          <ac:chgData name="Chris Jenks" userId="432a57668e10b77d" providerId="LiveId" clId="{3267F855-8BB6-4E69-B691-AB02689B6037}" dt="2025-05-08T16:37:51.790" v="273" actId="14100"/>
          <ac:spMkLst>
            <pc:docMk/>
            <pc:sldMk cId="570593" sldId="270"/>
            <ac:spMk id="3" creationId="{1918317B-F8FA-D046-5218-529954467655}"/>
          </ac:spMkLst>
        </pc:spChg>
        <pc:picChg chg="add mod">
          <ac:chgData name="Chris Jenks" userId="432a57668e10b77d" providerId="LiveId" clId="{3267F855-8BB6-4E69-B691-AB02689B6037}" dt="2025-05-08T16:37:54.152" v="275" actId="1076"/>
          <ac:picMkLst>
            <pc:docMk/>
            <pc:sldMk cId="570593" sldId="270"/>
            <ac:picMk id="12" creationId="{984D9B1E-C26D-207A-6EB8-1156FC6558B8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43447030" sldId="27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3447030" sldId="271"/>
            <ac:spMk id="2" creationId="{1CB4E32B-9C7A-9983-927D-A21FE3AD4912}"/>
          </ac:spMkLst>
        </pc:spChg>
        <pc:spChg chg="add del mod">
          <ac:chgData name="Chris Jenks" userId="432a57668e10b77d" providerId="LiveId" clId="{3267F855-8BB6-4E69-B691-AB02689B6037}" dt="2025-05-08T16:39:50.148" v="355" actId="20577"/>
          <ac:spMkLst>
            <pc:docMk/>
            <pc:sldMk cId="43447030" sldId="271"/>
            <ac:spMk id="3" creationId="{D0E0BCD8-78BA-47D3-1E5A-FF5261410542}"/>
          </ac:spMkLst>
        </pc:spChg>
        <pc:picChg chg="add mod">
          <ac:chgData name="Chris Jenks" userId="432a57668e10b77d" providerId="LiveId" clId="{3267F855-8BB6-4E69-B691-AB02689B6037}" dt="2025-05-08T16:39:13.240" v="311"/>
          <ac:picMkLst>
            <pc:docMk/>
            <pc:sldMk cId="43447030" sldId="271"/>
            <ac:picMk id="5" creationId="{E8B4B2F5-06A5-F25E-BB36-06E25C97F86B}"/>
          </ac:picMkLst>
        </pc:picChg>
        <pc:picChg chg="add mod">
          <ac:chgData name="Chris Jenks" userId="432a57668e10b77d" providerId="LiveId" clId="{3267F855-8BB6-4E69-B691-AB02689B6037}" dt="2025-05-08T16:39:24.271" v="316" actId="14100"/>
          <ac:picMkLst>
            <pc:docMk/>
            <pc:sldMk cId="43447030" sldId="271"/>
            <ac:picMk id="6" creationId="{B38D626C-2128-C4AF-78BD-0455A6C85598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92786512" sldId="272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92786512" sldId="272"/>
            <ac:spMk id="2" creationId="{D2890E55-577A-C81C-30EC-C89E69F6950F}"/>
          </ac:spMkLst>
        </pc:spChg>
        <pc:spChg chg="del">
          <ac:chgData name="Chris Jenks" userId="432a57668e10b77d" providerId="LiveId" clId="{3267F855-8BB6-4E69-B691-AB02689B6037}" dt="2025-05-08T16:39:16.038" v="312"/>
          <ac:spMkLst>
            <pc:docMk/>
            <pc:sldMk cId="92786512" sldId="272"/>
            <ac:spMk id="3" creationId="{54FC51F3-61E8-D4AB-BD1E-EFDBABFD96A9}"/>
          </ac:spMkLst>
        </pc:spChg>
        <pc:spChg chg="add mod">
          <ac:chgData name="Chris Jenks" userId="432a57668e10b77d" providerId="LiveId" clId="{3267F855-8BB6-4E69-B691-AB02689B6037}" dt="2025-05-08T16:41:36.843" v="434" actId="20577"/>
          <ac:spMkLst>
            <pc:docMk/>
            <pc:sldMk cId="92786512" sldId="272"/>
            <ac:spMk id="7" creationId="{6B2B5212-5EB7-C184-39C7-5364022A341F}"/>
          </ac:spMkLst>
        </pc:spChg>
        <pc:picChg chg="add del mod">
          <ac:chgData name="Chris Jenks" userId="432a57668e10b77d" providerId="LiveId" clId="{3267F855-8BB6-4E69-B691-AB02689B6037}" dt="2025-05-08T16:39:17.388" v="313" actId="21"/>
          <ac:picMkLst>
            <pc:docMk/>
            <pc:sldMk cId="92786512" sldId="272"/>
            <ac:picMk id="5" creationId="{B38D626C-2128-C4AF-78BD-0455A6C85598}"/>
          </ac:picMkLst>
        </pc:picChg>
        <pc:picChg chg="add mod">
          <ac:chgData name="Chris Jenks" userId="432a57668e10b77d" providerId="LiveId" clId="{3267F855-8BB6-4E69-B691-AB02689B6037}" dt="2025-05-08T16:41:01.230" v="382" actId="1076"/>
          <ac:picMkLst>
            <pc:docMk/>
            <pc:sldMk cId="92786512" sldId="272"/>
            <ac:picMk id="8" creationId="{8495FAA4-6153-94A9-D2FA-6EFBFE878CB7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4271447008" sldId="273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271447008" sldId="273"/>
            <ac:spMk id="2" creationId="{9194EA49-E8AD-7583-E072-DE40DF86F733}"/>
          </ac:spMkLst>
        </pc:spChg>
        <pc:spChg chg="del">
          <ac:chgData name="Chris Jenks" userId="432a57668e10b77d" providerId="LiveId" clId="{3267F855-8BB6-4E69-B691-AB02689B6037}" dt="2025-05-08T16:40:52.165" v="377"/>
          <ac:spMkLst>
            <pc:docMk/>
            <pc:sldMk cId="4271447008" sldId="273"/>
            <ac:spMk id="3" creationId="{840953D8-80CB-3A1A-6F4D-DF57DCDAF1E8}"/>
          </ac:spMkLst>
        </pc:spChg>
        <pc:spChg chg="add mod">
          <ac:chgData name="Chris Jenks" userId="432a57668e10b77d" providerId="LiveId" clId="{3267F855-8BB6-4E69-B691-AB02689B6037}" dt="2025-05-08T16:42:40.085" v="463" actId="14100"/>
          <ac:spMkLst>
            <pc:docMk/>
            <pc:sldMk cId="4271447008" sldId="273"/>
            <ac:spMk id="7" creationId="{5C58389E-57F6-ED8B-901D-1CFF59E1F896}"/>
          </ac:spMkLst>
        </pc:spChg>
        <pc:picChg chg="add del mod">
          <ac:chgData name="Chris Jenks" userId="432a57668e10b77d" providerId="LiveId" clId="{3267F855-8BB6-4E69-B691-AB02689B6037}" dt="2025-05-08T16:40:53.407" v="379" actId="21"/>
          <ac:picMkLst>
            <pc:docMk/>
            <pc:sldMk cId="4271447008" sldId="273"/>
            <ac:picMk id="5" creationId="{8495FAA4-6153-94A9-D2FA-6EFBFE878CB7}"/>
          </ac:picMkLst>
        </pc:picChg>
        <pc:picChg chg="add mod">
          <ac:chgData name="Chris Jenks" userId="432a57668e10b77d" providerId="LiveId" clId="{3267F855-8BB6-4E69-B691-AB02689B6037}" dt="2025-05-08T16:42:42.736" v="465" actId="1076"/>
          <ac:picMkLst>
            <pc:docMk/>
            <pc:sldMk cId="4271447008" sldId="273"/>
            <ac:picMk id="8" creationId="{B0FCF830-2D9C-4413-7D75-71B5C2A7CA8B}"/>
          </ac:picMkLst>
        </pc:picChg>
      </pc:sldChg>
      <pc:sldChg chg="addSp delSp modSp new mod">
        <pc:chgData name="Chris Jenks" userId="432a57668e10b77d" providerId="LiveId" clId="{3267F855-8BB6-4E69-B691-AB02689B6037}" dt="2025-05-08T19:42:09.496" v="1284" actId="27636"/>
        <pc:sldMkLst>
          <pc:docMk/>
          <pc:sldMk cId="688861258" sldId="274"/>
        </pc:sldMkLst>
        <pc:spChg chg="mod">
          <ac:chgData name="Chris Jenks" userId="432a57668e10b77d" providerId="LiveId" clId="{3267F855-8BB6-4E69-B691-AB02689B6037}" dt="2025-05-08T19:42:09.496" v="1284" actId="27636"/>
          <ac:spMkLst>
            <pc:docMk/>
            <pc:sldMk cId="688861258" sldId="274"/>
            <ac:spMk id="2" creationId="{F3DDF203-67F5-0656-2981-81D93B7D5AE6}"/>
          </ac:spMkLst>
        </pc:spChg>
        <pc:spChg chg="mod">
          <ac:chgData name="Chris Jenks" userId="432a57668e10b77d" providerId="LiveId" clId="{3267F855-8BB6-4E69-B691-AB02689B6037}" dt="2025-05-08T16:46:25.233" v="623" actId="14100"/>
          <ac:spMkLst>
            <pc:docMk/>
            <pc:sldMk cId="688861258" sldId="274"/>
            <ac:spMk id="3" creationId="{946DB398-4D7B-4306-0725-76011AA2FA6B}"/>
          </ac:spMkLst>
        </pc:spChg>
        <pc:picChg chg="add del mod">
          <ac:chgData name="Chris Jenks" userId="432a57668e10b77d" providerId="LiveId" clId="{3267F855-8BB6-4E69-B691-AB02689B6037}" dt="2025-05-08T19:25:31.162" v="679" actId="1076"/>
          <ac:picMkLst>
            <pc:docMk/>
            <pc:sldMk cId="688861258" sldId="274"/>
            <ac:picMk id="4" creationId="{33B0D260-8024-B034-B4CD-5DE58BB5F289}"/>
          </ac:picMkLst>
        </pc:picChg>
        <pc:picChg chg="add del mod">
          <ac:chgData name="Chris Jenks" userId="432a57668e10b77d" providerId="LiveId" clId="{3267F855-8BB6-4E69-B691-AB02689B6037}" dt="2025-05-08T19:25:32.420" v="681" actId="478"/>
          <ac:picMkLst>
            <pc:docMk/>
            <pc:sldMk cId="688861258" sldId="274"/>
            <ac:picMk id="5" creationId="{4B6EE12D-A111-7CC3-358D-256E1D6065FB}"/>
          </ac:picMkLst>
        </pc:picChg>
        <pc:picChg chg="add del mod">
          <ac:chgData name="Chris Jenks" userId="432a57668e10b77d" providerId="LiveId" clId="{3267F855-8BB6-4E69-B691-AB02689B6037}" dt="2025-05-08T16:45:06.996" v="539" actId="21"/>
          <ac:picMkLst>
            <pc:docMk/>
            <pc:sldMk cId="688861258" sldId="274"/>
            <ac:picMk id="9" creationId="{CC679264-AB16-ABF6-E429-94B4AC9E18C4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3609881498" sldId="275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09881498" sldId="275"/>
            <ac:spMk id="2" creationId="{6777869A-25BD-3365-3C3C-07973CD61DEE}"/>
          </ac:spMkLst>
        </pc:spChg>
        <pc:spChg chg="del">
          <ac:chgData name="Chris Jenks" userId="432a57668e10b77d" providerId="LiveId" clId="{3267F855-8BB6-4E69-B691-AB02689B6037}" dt="2025-05-08T16:42:35.010" v="461"/>
          <ac:spMkLst>
            <pc:docMk/>
            <pc:sldMk cId="3609881498" sldId="275"/>
            <ac:spMk id="3" creationId="{A30AC5CE-6576-7FE8-7F72-105412DAADD8}"/>
          </ac:spMkLst>
        </pc:spChg>
        <pc:spChg chg="add mod">
          <ac:chgData name="Chris Jenks" userId="432a57668e10b77d" providerId="LiveId" clId="{3267F855-8BB6-4E69-B691-AB02689B6037}" dt="2025-05-08T16:43:36.641" v="493" actId="14100"/>
          <ac:spMkLst>
            <pc:docMk/>
            <pc:sldMk cId="3609881498" sldId="275"/>
            <ac:spMk id="7" creationId="{2135F30A-DCE7-394F-1537-C7BF7BA35F2B}"/>
          </ac:spMkLst>
        </pc:spChg>
        <pc:picChg chg="add del mod">
          <ac:chgData name="Chris Jenks" userId="432a57668e10b77d" providerId="LiveId" clId="{3267F855-8BB6-4E69-B691-AB02689B6037}" dt="2025-05-08T16:42:36.415" v="462" actId="21"/>
          <ac:picMkLst>
            <pc:docMk/>
            <pc:sldMk cId="3609881498" sldId="275"/>
            <ac:picMk id="5" creationId="{B0FCF830-2D9C-4413-7D75-71B5C2A7CA8B}"/>
          </ac:picMkLst>
        </pc:picChg>
        <pc:picChg chg="add mod">
          <ac:chgData name="Chris Jenks" userId="432a57668e10b77d" providerId="LiveId" clId="{3267F855-8BB6-4E69-B691-AB02689B6037}" dt="2025-05-08T16:43:39.146" v="495" actId="1076"/>
          <ac:picMkLst>
            <pc:docMk/>
            <pc:sldMk cId="3609881498" sldId="275"/>
            <ac:picMk id="8" creationId="{A0F97AAD-6915-D58A-8151-E04A37531084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3693976216" sldId="276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93976216" sldId="276"/>
            <ac:spMk id="2" creationId="{3A4CB524-3B1A-D8EC-B275-8C2A97D13B85}"/>
          </ac:spMkLst>
        </pc:spChg>
        <pc:spChg chg="del">
          <ac:chgData name="Chris Jenks" userId="432a57668e10b77d" providerId="LiveId" clId="{3267F855-8BB6-4E69-B691-AB02689B6037}" dt="2025-05-08T16:43:32.338" v="491"/>
          <ac:spMkLst>
            <pc:docMk/>
            <pc:sldMk cId="3693976216" sldId="276"/>
            <ac:spMk id="3" creationId="{DF9D55F3-42AA-4B43-4B50-A5CE21E10371}"/>
          </ac:spMkLst>
        </pc:spChg>
        <pc:spChg chg="add del mod">
          <ac:chgData name="Chris Jenks" userId="432a57668e10b77d" providerId="LiveId" clId="{3267F855-8BB6-4E69-B691-AB02689B6037}" dt="2025-05-08T16:45:02.179" v="536"/>
          <ac:spMkLst>
            <pc:docMk/>
            <pc:sldMk cId="3693976216" sldId="276"/>
            <ac:spMk id="7" creationId="{F0804A7F-22EB-441A-C093-A1DE601BF16C}"/>
          </ac:spMkLst>
        </pc:spChg>
        <pc:spChg chg="add mod">
          <ac:chgData name="Chris Jenks" userId="432a57668e10b77d" providerId="LiveId" clId="{3267F855-8BB6-4E69-B691-AB02689B6037}" dt="2025-05-08T16:45:12.670" v="540" actId="14100"/>
          <ac:spMkLst>
            <pc:docMk/>
            <pc:sldMk cId="3693976216" sldId="276"/>
            <ac:spMk id="11" creationId="{F9FC162D-7439-B009-0762-EF336CDE3D2D}"/>
          </ac:spMkLst>
        </pc:spChg>
        <pc:picChg chg="add del mod">
          <ac:chgData name="Chris Jenks" userId="432a57668e10b77d" providerId="LiveId" clId="{3267F855-8BB6-4E69-B691-AB02689B6037}" dt="2025-05-08T16:43:33.225" v="492" actId="21"/>
          <ac:picMkLst>
            <pc:docMk/>
            <pc:sldMk cId="3693976216" sldId="276"/>
            <ac:picMk id="5" creationId="{A0F97AAD-6915-D58A-8151-E04A37531084}"/>
          </ac:picMkLst>
        </pc:picChg>
        <pc:picChg chg="add del mod">
          <ac:chgData name="Chris Jenks" userId="432a57668e10b77d" providerId="LiveId" clId="{3267F855-8BB6-4E69-B691-AB02689B6037}" dt="2025-05-08T16:45:03.117" v="537" actId="21"/>
          <ac:picMkLst>
            <pc:docMk/>
            <pc:sldMk cId="3693976216" sldId="276"/>
            <ac:picMk id="9" creationId="{CC679264-AB16-ABF6-E429-94B4AC9E18C4}"/>
          </ac:picMkLst>
        </pc:picChg>
        <pc:picChg chg="add mod">
          <ac:chgData name="Chris Jenks" userId="432a57668e10b77d" providerId="LiveId" clId="{3267F855-8BB6-4E69-B691-AB02689B6037}" dt="2025-05-08T16:45:15.196" v="542" actId="1076"/>
          <ac:picMkLst>
            <pc:docMk/>
            <pc:sldMk cId="3693976216" sldId="276"/>
            <ac:picMk id="12" creationId="{CC679264-AB16-ABF6-E429-94B4AC9E18C4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1050112533" sldId="277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050112533" sldId="277"/>
            <ac:spMk id="2" creationId="{C3CC1628-F111-1296-51E8-25D83837F422}"/>
          </ac:spMkLst>
        </pc:spChg>
        <pc:spChg chg="del">
          <ac:chgData name="Chris Jenks" userId="432a57668e10b77d" providerId="LiveId" clId="{3267F855-8BB6-4E69-B691-AB02689B6037}" dt="2025-05-08T16:46:21.027" v="621"/>
          <ac:spMkLst>
            <pc:docMk/>
            <pc:sldMk cId="1050112533" sldId="277"/>
            <ac:spMk id="3" creationId="{4F56629A-4E8D-640F-AA48-BF8435815447}"/>
          </ac:spMkLst>
        </pc:spChg>
        <pc:spChg chg="add del mod">
          <ac:chgData name="Chris Jenks" userId="432a57668e10b77d" providerId="LiveId" clId="{3267F855-8BB6-4E69-B691-AB02689B6037}" dt="2025-05-08T16:48:17.652" v="629"/>
          <ac:spMkLst>
            <pc:docMk/>
            <pc:sldMk cId="1050112533" sldId="277"/>
            <ac:spMk id="7" creationId="{1D257274-08DC-E3AA-E4D8-289E64B88A76}"/>
          </ac:spMkLst>
        </pc:spChg>
        <pc:graphicFrameChg chg="add mod modGraphic">
          <ac:chgData name="Chris Jenks" userId="432a57668e10b77d" providerId="LiveId" clId="{3267F855-8BB6-4E69-B691-AB02689B6037}" dt="2025-05-08T16:48:33.114" v="655" actId="14100"/>
          <ac:graphicFrameMkLst>
            <pc:docMk/>
            <pc:sldMk cId="1050112533" sldId="277"/>
            <ac:graphicFrameMk id="8" creationId="{6510EBDA-D29E-0B01-3381-9CB281ECC389}"/>
          </ac:graphicFrameMkLst>
        </pc:graphicFrameChg>
        <pc:picChg chg="add del mod">
          <ac:chgData name="Chris Jenks" userId="432a57668e10b77d" providerId="LiveId" clId="{3267F855-8BB6-4E69-B691-AB02689B6037}" dt="2025-05-08T16:46:21.886" v="622" actId="21"/>
          <ac:picMkLst>
            <pc:docMk/>
            <pc:sldMk cId="1050112533" sldId="277"/>
            <ac:picMk id="5" creationId="{4B6EE12D-A111-7CC3-358D-256E1D6065FB}"/>
          </ac:picMkLst>
        </pc:picChg>
      </pc:sldChg>
      <pc:sldChg chg="addSp delSp modSp new del mod">
        <pc:chgData name="Chris Jenks" userId="432a57668e10b77d" providerId="LiveId" clId="{3267F855-8BB6-4E69-B691-AB02689B6037}" dt="2025-05-08T19:36:39.513" v="869" actId="47"/>
        <pc:sldMkLst>
          <pc:docMk/>
          <pc:sldMk cId="3370012381" sldId="278"/>
        </pc:sldMkLst>
        <pc:spChg chg="mod">
          <ac:chgData name="Chris Jenks" userId="432a57668e10b77d" providerId="LiveId" clId="{3267F855-8BB6-4E69-B691-AB02689B6037}" dt="2025-05-08T19:31:04.950" v="800" actId="20577"/>
          <ac:spMkLst>
            <pc:docMk/>
            <pc:sldMk cId="3370012381" sldId="278"/>
            <ac:spMk id="2" creationId="{7E1F305D-8F79-1BA9-A862-95F17EAFF516}"/>
          </ac:spMkLst>
        </pc:spChg>
        <pc:spChg chg="del">
          <ac:chgData name="Chris Jenks" userId="432a57668e10b77d" providerId="LiveId" clId="{3267F855-8BB6-4E69-B691-AB02689B6037}" dt="2025-05-08T16:48:14.389" v="627"/>
          <ac:spMkLst>
            <pc:docMk/>
            <pc:sldMk cId="3370012381" sldId="278"/>
            <ac:spMk id="3" creationId="{A44D4032-7328-EB78-0F9F-4873294335C2}"/>
          </ac:spMkLst>
        </pc:spChg>
        <pc:spChg chg="add del mod">
          <ac:chgData name="Chris Jenks" userId="432a57668e10b77d" providerId="LiveId" clId="{3267F855-8BB6-4E69-B691-AB02689B6037}" dt="2025-05-08T19:30:55.634" v="783"/>
          <ac:spMkLst>
            <pc:docMk/>
            <pc:sldMk cId="3370012381" sldId="278"/>
            <ac:spMk id="6" creationId="{994EFCA2-9007-D0BB-ADB8-A01F049644E0}"/>
          </ac:spMkLst>
        </pc:spChg>
        <pc:spChg chg="add mod">
          <ac:chgData name="Chris Jenks" userId="432a57668e10b77d" providerId="LiveId" clId="{3267F855-8BB6-4E69-B691-AB02689B6037}" dt="2025-05-08T19:32:23.055" v="809" actId="478"/>
          <ac:spMkLst>
            <pc:docMk/>
            <pc:sldMk cId="3370012381" sldId="278"/>
            <ac:spMk id="7" creationId="{2E763CDD-9179-B8BE-2A99-F7E522B6ADA2}"/>
          </ac:spMkLst>
        </pc:spChg>
        <pc:graphicFrameChg chg="add del mod">
          <ac:chgData name="Chris Jenks" userId="432a57668e10b77d" providerId="LiveId" clId="{3267F855-8BB6-4E69-B691-AB02689B6037}" dt="2025-05-08T16:48:15.696" v="628" actId="21"/>
          <ac:graphicFrameMkLst>
            <pc:docMk/>
            <pc:sldMk cId="3370012381" sldId="278"/>
            <ac:graphicFrameMk id="4" creationId="{6510EBDA-D29E-0B01-3381-9CB281ECC389}"/>
          </ac:graphicFrameMkLst>
        </pc:graphicFrameChg>
        <pc:picChg chg="add del mod">
          <ac:chgData name="Chris Jenks" userId="432a57668e10b77d" providerId="LiveId" clId="{3267F855-8BB6-4E69-B691-AB02689B6037}" dt="2025-05-08T19:32:23.055" v="809" actId="478"/>
          <ac:picMkLst>
            <pc:docMk/>
            <pc:sldMk cId="3370012381" sldId="278"/>
            <ac:picMk id="4" creationId="{A433076A-2F89-F256-F768-CB280922FDD4}"/>
          </ac:picMkLst>
        </pc:picChg>
      </pc:sldChg>
      <pc:sldChg chg="addSp delSp modSp new mod">
        <pc:chgData name="Chris Jenks" userId="432a57668e10b77d" providerId="LiveId" clId="{3267F855-8BB6-4E69-B691-AB02689B6037}" dt="2025-05-08T19:43:28.964" v="1291" actId="14100"/>
        <pc:sldMkLst>
          <pc:docMk/>
          <pc:sldMk cId="3936473422" sldId="27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936473422" sldId="279"/>
            <ac:spMk id="2" creationId="{E508640A-FAEF-A437-703E-092FE3F17AF8}"/>
          </ac:spMkLst>
        </pc:spChg>
        <pc:spChg chg="add del mod">
          <ac:chgData name="Chris Jenks" userId="432a57668e10b77d" providerId="LiveId" clId="{3267F855-8BB6-4E69-B691-AB02689B6037}" dt="2025-05-08T19:28:12.492" v="696"/>
          <ac:spMkLst>
            <pc:docMk/>
            <pc:sldMk cId="3936473422" sldId="279"/>
            <ac:spMk id="3" creationId="{0E975569-B457-10D9-E3B3-E7B0305C4DAF}"/>
          </ac:spMkLst>
        </pc:spChg>
        <pc:spChg chg="add del mod">
          <ac:chgData name="Chris Jenks" userId="432a57668e10b77d" providerId="LiveId" clId="{3267F855-8BB6-4E69-B691-AB02689B6037}" dt="2025-05-08T19:28:46.980" v="705" actId="478"/>
          <ac:spMkLst>
            <pc:docMk/>
            <pc:sldMk cId="3936473422" sldId="279"/>
            <ac:spMk id="13" creationId="{731AB1F4-7090-DECA-2E7F-E2CB1FC610F3}"/>
          </ac:spMkLst>
        </pc:spChg>
        <pc:picChg chg="add del mod">
          <ac:chgData name="Chris Jenks" userId="432a57668e10b77d" providerId="LiveId" clId="{3267F855-8BB6-4E69-B691-AB02689B6037}" dt="2025-05-08T19:29:00.833" v="713" actId="1076"/>
          <ac:picMkLst>
            <pc:docMk/>
            <pc:sldMk cId="3936473422" sldId="279"/>
            <ac:picMk id="5" creationId="{33B0D260-8024-B034-B4CD-5DE58BB5F289}"/>
          </ac:picMkLst>
        </pc:picChg>
        <pc:picChg chg="add mod">
          <ac:chgData name="Chris Jenks" userId="432a57668e10b77d" providerId="LiveId" clId="{3267F855-8BB6-4E69-B691-AB02689B6037}" dt="2025-05-08T19:26:25.122" v="683"/>
          <ac:picMkLst>
            <pc:docMk/>
            <pc:sldMk cId="3936473422" sldId="279"/>
            <ac:picMk id="6" creationId="{77BA7F6D-B68E-6565-A219-9DAC34ADDA03}"/>
          </ac:picMkLst>
        </pc:picChg>
        <pc:picChg chg="add mod">
          <ac:chgData name="Chris Jenks" userId="432a57668e10b77d" providerId="LiveId" clId="{3267F855-8BB6-4E69-B691-AB02689B6037}" dt="2025-05-08T19:26:29.943" v="685"/>
          <ac:picMkLst>
            <pc:docMk/>
            <pc:sldMk cId="3936473422" sldId="279"/>
            <ac:picMk id="8" creationId="{09A613F6-317B-4B7B-5D61-E18940EB1D16}"/>
          </ac:picMkLst>
        </pc:picChg>
        <pc:picChg chg="add mod">
          <ac:chgData name="Chris Jenks" userId="432a57668e10b77d" providerId="LiveId" clId="{3267F855-8BB6-4E69-B691-AB02689B6037}" dt="2025-05-08T19:43:28.964" v="1291" actId="14100"/>
          <ac:picMkLst>
            <pc:docMk/>
            <pc:sldMk cId="3936473422" sldId="279"/>
            <ac:picMk id="9" creationId="{56E16B09-50D1-72DD-7F8C-08F1B898E436}"/>
          </ac:picMkLst>
        </pc:picChg>
        <pc:picChg chg="add del mod">
          <ac:chgData name="Chris Jenks" userId="432a57668e10b77d" providerId="LiveId" clId="{3267F855-8BB6-4E69-B691-AB02689B6037}" dt="2025-05-08T19:28:13.555" v="697" actId="21"/>
          <ac:picMkLst>
            <pc:docMk/>
            <pc:sldMk cId="3936473422" sldId="279"/>
            <ac:picMk id="11" creationId="{79D1851C-6D71-CF8C-E638-2CE8BFBF1081}"/>
          </ac:picMkLst>
        </pc:picChg>
        <pc:picChg chg="add mod">
          <ac:chgData name="Chris Jenks" userId="432a57668e10b77d" providerId="LiveId" clId="{3267F855-8BB6-4E69-B691-AB02689B6037}" dt="2025-05-08T19:28:55.484" v="711" actId="1076"/>
          <ac:picMkLst>
            <pc:docMk/>
            <pc:sldMk cId="3936473422" sldId="279"/>
            <ac:picMk id="14" creationId="{79D1851C-6D71-CF8C-E638-2CE8BFBF1081}"/>
          </ac:picMkLst>
        </pc:picChg>
      </pc:sldChg>
      <pc:sldChg chg="addSp delSp modSp new del mod">
        <pc:chgData name="Chris Jenks" userId="432a57668e10b77d" providerId="LiveId" clId="{3267F855-8BB6-4E69-B691-AB02689B6037}" dt="2025-05-08T19:29:16.255" v="741" actId="47"/>
        <pc:sldMkLst>
          <pc:docMk/>
          <pc:sldMk cId="1424945082" sldId="280"/>
        </pc:sldMkLst>
        <pc:spChg chg="del">
          <ac:chgData name="Chris Jenks" userId="432a57668e10b77d" providerId="LiveId" clId="{3267F855-8BB6-4E69-B691-AB02689B6037}" dt="2025-05-08T19:23:44.737" v="665"/>
          <ac:spMkLst>
            <pc:docMk/>
            <pc:sldMk cId="1424945082" sldId="280"/>
            <ac:spMk id="3" creationId="{599BCBD0-0436-17B8-5CFD-BEE88CAA07A3}"/>
          </ac:spMkLst>
        </pc:spChg>
        <pc:spChg chg="add del mod">
          <ac:chgData name="Chris Jenks" userId="432a57668e10b77d" providerId="LiveId" clId="{3267F855-8BB6-4E69-B691-AB02689B6037}" dt="2025-05-08T19:26:32.193" v="686"/>
          <ac:spMkLst>
            <pc:docMk/>
            <pc:sldMk cId="1424945082" sldId="280"/>
            <ac:spMk id="7" creationId="{5B5BC18A-4684-8BEB-4013-8FFB72E45138}"/>
          </ac:spMkLst>
        </pc:spChg>
        <pc:spChg chg="add mod">
          <ac:chgData name="Chris Jenks" userId="432a57668e10b77d" providerId="LiveId" clId="{3267F855-8BB6-4E69-B691-AB02689B6037}" dt="2025-05-08T19:26:33.199" v="687" actId="21"/>
          <ac:spMkLst>
            <pc:docMk/>
            <pc:sldMk cId="1424945082" sldId="280"/>
            <ac:spMk id="11" creationId="{7CA4F598-31AC-B611-8203-BE4B3C42B928}"/>
          </ac:spMkLst>
        </pc:spChg>
        <pc:picChg chg="add del mod">
          <ac:chgData name="Chris Jenks" userId="432a57668e10b77d" providerId="LiveId" clId="{3267F855-8BB6-4E69-B691-AB02689B6037}" dt="2025-05-08T19:23:45.755" v="666" actId="21"/>
          <ac:picMkLst>
            <pc:docMk/>
            <pc:sldMk cId="1424945082" sldId="280"/>
            <ac:picMk id="5" creationId="{33B0D260-8024-B034-B4CD-5DE58BB5F289}"/>
          </ac:picMkLst>
        </pc:picChg>
        <pc:picChg chg="add del mod">
          <ac:chgData name="Chris Jenks" userId="432a57668e10b77d" providerId="LiveId" clId="{3267F855-8BB6-4E69-B691-AB02689B6037}" dt="2025-05-08T19:26:33.199" v="687" actId="21"/>
          <ac:picMkLst>
            <pc:docMk/>
            <pc:sldMk cId="1424945082" sldId="280"/>
            <ac:picMk id="9" creationId="{56E16B09-50D1-72DD-7F8C-08F1B898E436}"/>
          </ac:picMkLst>
        </pc:picChg>
      </pc:sldChg>
      <pc:sldChg chg="addSp delSp modSp new mod">
        <pc:chgData name="Chris Jenks" userId="432a57668e10b77d" providerId="LiveId" clId="{3267F855-8BB6-4E69-B691-AB02689B6037}" dt="2025-05-08T19:42:55.777" v="1290" actId="14100"/>
        <pc:sldMkLst>
          <pc:docMk/>
          <pc:sldMk cId="3808305347" sldId="28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808305347" sldId="280"/>
            <ac:spMk id="2" creationId="{95366A92-C8F0-54B9-830D-C9D1B84C6D03}"/>
          </ac:spMkLst>
        </pc:spChg>
        <pc:spChg chg="del">
          <ac:chgData name="Chris Jenks" userId="432a57668e10b77d" providerId="LiveId" clId="{3267F855-8BB6-4E69-B691-AB02689B6037}" dt="2025-05-08T19:34:06.781" v="818"/>
          <ac:spMkLst>
            <pc:docMk/>
            <pc:sldMk cId="3808305347" sldId="280"/>
            <ac:spMk id="3" creationId="{015C33ED-B3A8-70F1-E245-358AF7B2B346}"/>
          </ac:spMkLst>
        </pc:spChg>
        <pc:picChg chg="add mod">
          <ac:chgData name="Chris Jenks" userId="432a57668e10b77d" providerId="LiveId" clId="{3267F855-8BB6-4E69-B691-AB02689B6037}" dt="2025-05-08T19:34:54.295" v="829" actId="1076"/>
          <ac:picMkLst>
            <pc:docMk/>
            <pc:sldMk cId="3808305347" sldId="280"/>
            <ac:picMk id="5" creationId="{C94FA0E1-D444-54BF-37ED-A35AA8E9878D}"/>
          </ac:picMkLst>
        </pc:picChg>
        <pc:picChg chg="add mod">
          <ac:chgData name="Chris Jenks" userId="432a57668e10b77d" providerId="LiveId" clId="{3267F855-8BB6-4E69-B691-AB02689B6037}" dt="2025-05-08T19:42:55.777" v="1290" actId="14100"/>
          <ac:picMkLst>
            <pc:docMk/>
            <pc:sldMk cId="3808305347" sldId="280"/>
            <ac:picMk id="7" creationId="{1BCC2BA7-F854-4E0D-4968-ABC7030C90F9}"/>
          </ac:picMkLst>
        </pc:picChg>
        <pc:picChg chg="add mod">
          <ac:chgData name="Chris Jenks" userId="432a57668e10b77d" providerId="LiveId" clId="{3267F855-8BB6-4E69-B691-AB02689B6037}" dt="2025-05-08T19:35:15.968" v="833" actId="1076"/>
          <ac:picMkLst>
            <pc:docMk/>
            <pc:sldMk cId="3808305347" sldId="280"/>
            <ac:picMk id="9" creationId="{9143927B-916C-FB7A-C29C-1D300CB9E0D6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1192069041" sldId="28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192069041" sldId="281"/>
            <ac:spMk id="2" creationId="{25188956-0C26-3C48-EB39-F001FA07A185}"/>
          </ac:spMkLst>
        </pc:spChg>
        <pc:spChg chg="del">
          <ac:chgData name="Chris Jenks" userId="432a57668e10b77d" providerId="LiveId" clId="{3267F855-8BB6-4E69-B691-AB02689B6037}" dt="2025-05-08T19:33:27.593" v="811"/>
          <ac:spMkLst>
            <pc:docMk/>
            <pc:sldMk cId="1192069041" sldId="281"/>
            <ac:spMk id="3" creationId="{78C7700E-32CE-31AD-7305-61CC8119212E}"/>
          </ac:spMkLst>
        </pc:spChg>
        <pc:spChg chg="add mod">
          <ac:chgData name="Chris Jenks" userId="432a57668e10b77d" providerId="LiveId" clId="{3267F855-8BB6-4E69-B691-AB02689B6037}" dt="2025-05-08T19:42:09.353" v="1281"/>
          <ac:spMkLst>
            <pc:docMk/>
            <pc:sldMk cId="1192069041" sldId="281"/>
            <ac:spMk id="7" creationId="{6D27D771-2F21-724C-B817-4DFD27437A5B}"/>
          </ac:spMkLst>
        </pc:spChg>
        <pc:picChg chg="add del mod">
          <ac:chgData name="Chris Jenks" userId="432a57668e10b77d" providerId="LiveId" clId="{3267F855-8BB6-4E69-B691-AB02689B6037}" dt="2025-05-08T19:33:28.455" v="812" actId="21"/>
          <ac:picMkLst>
            <pc:docMk/>
            <pc:sldMk cId="1192069041" sldId="281"/>
            <ac:picMk id="5" creationId="{D7DF3BC0-CB74-7E9E-C939-8928E475E79D}"/>
          </ac:picMkLst>
        </pc:picChg>
        <pc:picChg chg="add mod">
          <ac:chgData name="Chris Jenks" userId="432a57668e10b77d" providerId="LiveId" clId="{3267F855-8BB6-4E69-B691-AB02689B6037}" dt="2025-05-08T19:33:36.542" v="817" actId="14100"/>
          <ac:picMkLst>
            <pc:docMk/>
            <pc:sldMk cId="1192069041" sldId="281"/>
            <ac:picMk id="8" creationId="{D7DF3BC0-CB74-7E9E-C939-8928E475E79D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2904919383" sldId="282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904919383" sldId="282"/>
            <ac:spMk id="2" creationId="{18889E1C-9BA7-E2CC-F672-0FE177CE64AF}"/>
          </ac:spMkLst>
        </pc:spChg>
        <pc:spChg chg="del">
          <ac:chgData name="Chris Jenks" userId="432a57668e10b77d" providerId="LiveId" clId="{3267F855-8BB6-4E69-B691-AB02689B6037}" dt="2025-05-08T19:35:49.823" v="835"/>
          <ac:spMkLst>
            <pc:docMk/>
            <pc:sldMk cId="2904919383" sldId="282"/>
            <ac:spMk id="3" creationId="{D78C53AC-44BD-4E28-464E-D52648E2ED4C}"/>
          </ac:spMkLst>
        </pc:spChg>
        <pc:spChg chg="add del mod">
          <ac:chgData name="Chris Jenks" userId="432a57668e10b77d" providerId="LiveId" clId="{3267F855-8BB6-4E69-B691-AB02689B6037}" dt="2025-05-08T19:35:51.708" v="836" actId="21"/>
          <ac:spMkLst>
            <pc:docMk/>
            <pc:sldMk cId="2904919383" sldId="282"/>
            <ac:spMk id="4" creationId="{8CC09027-5F33-FF46-F294-74C31FC71705}"/>
          </ac:spMkLst>
        </pc:spChg>
        <pc:spChg chg="add del mod">
          <ac:chgData name="Chris Jenks" userId="432a57668e10b77d" providerId="LiveId" clId="{3267F855-8BB6-4E69-B691-AB02689B6037}" dt="2025-05-08T19:36:12.538" v="837"/>
          <ac:spMkLst>
            <pc:docMk/>
            <pc:sldMk cId="2904919383" sldId="282"/>
            <ac:spMk id="5" creationId="{A7658F3D-687D-DBE1-C322-98B58E69248A}"/>
          </ac:spMkLst>
        </pc:spChg>
        <pc:spChg chg="add del mod">
          <ac:chgData name="Chris Jenks" userId="432a57668e10b77d" providerId="LiveId" clId="{3267F855-8BB6-4E69-B691-AB02689B6037}" dt="2025-05-08T19:37:19.769" v="879" actId="478"/>
          <ac:spMkLst>
            <pc:docMk/>
            <pc:sldMk cId="2904919383" sldId="282"/>
            <ac:spMk id="9" creationId="{360416B1-CDB8-EDD3-8E0D-A46EA5332FA5}"/>
          </ac:spMkLst>
        </pc:spChg>
        <pc:picChg chg="add del mod">
          <ac:chgData name="Chris Jenks" userId="432a57668e10b77d" providerId="LiveId" clId="{3267F855-8BB6-4E69-B691-AB02689B6037}" dt="2025-05-08T19:36:13.330" v="838" actId="21"/>
          <ac:picMkLst>
            <pc:docMk/>
            <pc:sldMk cId="2904919383" sldId="282"/>
            <ac:picMk id="7" creationId="{DF271F41-4CEB-4867-DF93-64C227958CAA}"/>
          </ac:picMkLst>
        </pc:picChg>
        <pc:picChg chg="add mod">
          <ac:chgData name="Chris Jenks" userId="432a57668e10b77d" providerId="LiveId" clId="{3267F855-8BB6-4E69-B691-AB02689B6037}" dt="2025-05-08T19:37:22.525" v="880" actId="1076"/>
          <ac:picMkLst>
            <pc:docMk/>
            <pc:sldMk cId="2904919383" sldId="282"/>
            <ac:picMk id="10" creationId="{DF271F41-4CEB-4867-DF93-64C227958CAA}"/>
          </ac:picMkLst>
        </pc:picChg>
      </pc:sldChg>
      <pc:sldChg chg="modSp new mod">
        <pc:chgData name="Chris Jenks" userId="432a57668e10b77d" providerId="LiveId" clId="{3267F855-8BB6-4E69-B691-AB02689B6037}" dt="2025-05-08T19:44:10.940" v="1336" actId="20577"/>
        <pc:sldMkLst>
          <pc:docMk/>
          <pc:sldMk cId="365894043" sldId="283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5894043" sldId="283"/>
            <ac:spMk id="2" creationId="{4A08501A-9CC2-8BFD-1BD4-BFAE4BC946F3}"/>
          </ac:spMkLst>
        </pc:spChg>
        <pc:spChg chg="mod">
          <ac:chgData name="Chris Jenks" userId="432a57668e10b77d" providerId="LiveId" clId="{3267F855-8BB6-4E69-B691-AB02689B6037}" dt="2025-05-08T19:44:10.940" v="1336" actId="20577"/>
          <ac:spMkLst>
            <pc:docMk/>
            <pc:sldMk cId="365894043" sldId="283"/>
            <ac:spMk id="3" creationId="{EA0D22AC-169E-9F72-6539-4EEC53F42E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56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2659AA-249A-4294-A136-074ADCE92F9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shdb-af/1.0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65EF-91AE-7FAC-17C3-139FE439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system-ui"/>
              </a:rPr>
              <a:t>DTSA 5509 Supervised Learning Project</a:t>
            </a:r>
            <a:br>
              <a:rPr lang="en-US" sz="4400" b="0" i="0" dirty="0">
                <a:effectLst/>
                <a:latin typeface="system-ui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80C1E-A4BC-9A7C-E35C-20C6587A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61" y="428029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effectLst/>
                <a:latin typeface="system-ui"/>
              </a:rPr>
              <a:t>Predicting Redo Ablation Risk: A Supervised Learning-Based Clinical Scoring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5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0E55-577A-C81C-30EC-C89E69F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2B5212-5EB7-C184-39C7-5364022A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784" cy="4351338"/>
          </a:xfrm>
        </p:spPr>
        <p:txBody>
          <a:bodyPr/>
          <a:lstStyle/>
          <a:p>
            <a:r>
              <a:rPr lang="en-US" dirty="0"/>
              <a:t>Worse AUC and F1 scores than LR or LR with SMOTE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495FAA4-6153-94A9-D2FA-6EFBFE87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60" y="1742578"/>
            <a:ext cx="583964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EA49-E8AD-7583-E072-DE40DF86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</a:t>
            </a:r>
            <a:r>
              <a:rPr lang="en-US" b="0" i="0" dirty="0" err="1">
                <a:effectLst/>
                <a:latin typeface="system-ui"/>
              </a:rPr>
              <a:t>XGBoost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8389E-57F6-ED8B-901D-1CFF59E1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492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FCF830-2D9C-4413-7D75-71B5C2A7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371"/>
            <a:ext cx="566816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4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869A-25BD-3365-3C3C-07973CD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  <a:latin typeface="system-ui"/>
              </a:rPr>
              <a:t>RF with SMOTE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5F30A-DCE7-394F-1537-C7BF7BA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629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0F97AAD-6915-D58A-8151-E04A3753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14" y="1947656"/>
            <a:ext cx="604921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524-3B1A-D8EC-B275-8C2A97D1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Machine Learning: RF </a:t>
            </a:r>
            <a:r>
              <a:rPr lang="en-US" i="0" dirty="0">
                <a:effectLst/>
                <a:cs typeface="Times New Roman" panose="02020603050405020304" pitchFamily="18" charset="0"/>
              </a:rPr>
              <a:t>Select Forward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FC162D-7439-B009-0762-EF336CDE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101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C679264-AB16-ABF6-E429-94B4AC9E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85" y="1871543"/>
            <a:ext cx="470600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203-67F5-0656-2981-81D93B7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</a:rPr>
              <a:t>RF Tuning Depth Split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B398-4D7B-4306-0725-76011AA2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09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EE12D-A111-7CC3-358D-256E1D606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56" y="1690688"/>
            <a:ext cx="51537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40A-FAEF-A437-703E-092FE3F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0D260-8024-B034-B4CD-5DE58BB5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1395070"/>
            <a:ext cx="3067478" cy="27902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E16B09-50D1-72DD-7F8C-08F1B898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4185367"/>
            <a:ext cx="3067478" cy="2387317"/>
          </a:xfrm>
          <a:prstGeom prst="rect">
            <a:avLst/>
          </a:prstGeom>
        </p:spPr>
      </p:pic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9D1851C-6D71-CF8C-E638-2CE8BFBF1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2" y="2672214"/>
            <a:ext cx="6067592" cy="30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628-F111-1296-51E8-25D83837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Cross Validation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510EBDA-D29E-0B01-3381-9CB281EC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929284"/>
              </p:ext>
            </p:extLst>
          </p:nvPr>
        </p:nvGraphicFramePr>
        <p:xfrm>
          <a:off x="838199" y="1825625"/>
          <a:ext cx="10815798" cy="2834640"/>
        </p:xfrm>
        <a:graphic>
          <a:graphicData uri="http://schemas.openxmlformats.org/drawingml/2006/table">
            <a:tbl>
              <a:tblPr/>
              <a:tblGrid>
                <a:gridCol w="1802633">
                  <a:extLst>
                    <a:ext uri="{9D8B030D-6E8A-4147-A177-3AD203B41FA5}">
                      <a16:colId xmlns:a16="http://schemas.microsoft.com/office/drawing/2014/main" val="284043468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16179763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786269959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566395616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872405672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4067407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Fold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Precision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Recall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F1-Score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ROC AUC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83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06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9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75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144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Mean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98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6A92-C8F0-54B9-830D-C9D1B84C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FA0E1-D444-54BF-37ED-A35AA8E98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926674"/>
            <a:ext cx="3911429" cy="2899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C2BA7-F854-4E0D-4968-ABC7030C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3826526"/>
            <a:ext cx="3911429" cy="272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3927B-916C-FB7A-C29C-1D300CB9E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71" y="1870227"/>
            <a:ext cx="4427195" cy="35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956-0C26-3C48-EB39-F001FA07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27D771-2F21-724C-B817-4DFD2743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7DF3BC0-CB74-7E9E-C939-8928E475E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68" y="549146"/>
            <a:ext cx="7515596" cy="62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9E1C-9BA7-E2CC-F672-0FE177CE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F271F41-4CEB-4867-DF93-64C22795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7" y="2454971"/>
            <a:ext cx="7253406" cy="19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FBF8-BA92-9D81-38B2-1E9B181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6A05-6FFF-B29B-330C-79EA3B00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redo ablation outcome</a:t>
            </a:r>
          </a:p>
          <a:p>
            <a:r>
              <a:rPr lang="en-US" dirty="0"/>
              <a:t>Create a clinical scoring tool to predict risk of redo ablation</a:t>
            </a:r>
          </a:p>
        </p:txBody>
      </p:sp>
    </p:spTree>
    <p:extLst>
      <p:ext uri="{BB962C8B-B14F-4D97-AF65-F5344CB8AC3E}">
        <p14:creationId xmlns:p14="http://schemas.microsoft.com/office/powerpoint/2010/main" val="410072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501A-9CC2-8BFD-1BD4-BFAE4BC9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22AC-169E-9F72-6539-4EEC53F4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 Redo Ablation</a:t>
            </a:r>
          </a:p>
          <a:p>
            <a:pPr lvl="1"/>
            <a:r>
              <a:rPr lang="en-US"/>
              <a:t>PVI</a:t>
            </a:r>
            <a:r>
              <a:rPr lang="en-US" dirty="0"/>
              <a:t>, CTI, </a:t>
            </a:r>
            <a:r>
              <a:rPr lang="en-US" dirty="0" err="1"/>
              <a:t>Vasc</a:t>
            </a:r>
            <a:r>
              <a:rPr lang="en-US" dirty="0"/>
              <a:t> dx, Holter after ablation for AF, Holter for palpitation, AF non AF type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Develop a Scoring System to Predict Redo Ablations by Risk</a:t>
            </a:r>
          </a:p>
          <a:p>
            <a:pPr lvl="1"/>
            <a:r>
              <a:rPr lang="en-US" dirty="0"/>
              <a:t>Risk of Redo</a:t>
            </a:r>
          </a:p>
          <a:p>
            <a:pPr lvl="2"/>
            <a:r>
              <a:rPr lang="en-US" dirty="0"/>
              <a:t>Low		0% risk of redo</a:t>
            </a:r>
          </a:p>
          <a:p>
            <a:pPr lvl="2"/>
            <a:r>
              <a:rPr lang="en-US" dirty="0"/>
              <a:t>Moderate	35% risk of redo</a:t>
            </a:r>
          </a:p>
          <a:p>
            <a:pPr lvl="2"/>
            <a:r>
              <a:rPr lang="en-US" dirty="0"/>
              <a:t>High 		64% risk of redo</a:t>
            </a:r>
          </a:p>
          <a:p>
            <a:pPr lvl="1"/>
            <a:r>
              <a:rPr lang="en-US" dirty="0"/>
              <a:t>Scoring system</a:t>
            </a:r>
          </a:p>
          <a:p>
            <a:pPr lvl="2"/>
            <a:r>
              <a:rPr lang="en-US" dirty="0"/>
              <a:t>Base			+2</a:t>
            </a:r>
          </a:p>
          <a:p>
            <a:pPr lvl="2"/>
            <a:r>
              <a:rPr lang="en-US" dirty="0"/>
              <a:t>PVI			+5</a:t>
            </a:r>
          </a:p>
          <a:p>
            <a:pPr lvl="2"/>
            <a:r>
              <a:rPr lang="en-US" dirty="0"/>
              <a:t>AF duration &gt;= 1 yr	+4</a:t>
            </a:r>
          </a:p>
          <a:p>
            <a:pPr lvl="2"/>
            <a:r>
              <a:rPr lang="en-US" dirty="0"/>
              <a:t>LAD &gt;= 35 mm		- 1</a:t>
            </a:r>
          </a:p>
          <a:p>
            <a:pPr lvl="2"/>
            <a:r>
              <a:rPr lang="en-US" dirty="0"/>
              <a:t>Age &gt;= 70 years	- 1</a:t>
            </a:r>
          </a:p>
        </p:txBody>
      </p:sp>
    </p:spTree>
    <p:extLst>
      <p:ext uri="{BB962C8B-B14F-4D97-AF65-F5344CB8AC3E}">
        <p14:creationId xmlns:p14="http://schemas.microsoft.com/office/powerpoint/2010/main" val="36589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C489-32DE-955F-C0DB-21DF7841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8E26-83EA-0BA9-8B48-3FAE7847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https://physionet.org/content/shdb-af/1.0.1/</a:t>
            </a:r>
            <a:endParaRPr lang="en-US" dirty="0"/>
          </a:p>
          <a:p>
            <a:r>
              <a:rPr lang="en-US" dirty="0"/>
              <a:t>Years 2019 and 2023</a:t>
            </a:r>
          </a:p>
          <a:p>
            <a:r>
              <a:rPr lang="en-US" dirty="0"/>
              <a:t>128 ECG records (24 hours)</a:t>
            </a:r>
          </a:p>
          <a:p>
            <a:r>
              <a:rPr lang="en-US" b="0" i="0" dirty="0">
                <a:effectLst/>
                <a:latin typeface="system-ui"/>
              </a:rPr>
              <a:t>ECGs are stored in WFDB format</a:t>
            </a:r>
            <a:endParaRPr lang="en-US" dirty="0"/>
          </a:p>
          <a:p>
            <a:r>
              <a:rPr lang="en-US" b="0" i="0" dirty="0">
                <a:effectLst/>
                <a:latin typeface="system-ui"/>
              </a:rPr>
              <a:t>Patient data was anonymized per HIPAA, with random 3-digit ID</a:t>
            </a:r>
          </a:p>
          <a:p>
            <a:r>
              <a:rPr lang="en-US" dirty="0">
                <a:latin typeface="system-ui"/>
              </a:rPr>
              <a:t>Various demographic data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935F-E692-CD3D-87AA-B29E2C43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8FB8-3A2B-FCC2-23DB-D51E75B9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ECG Extraction</a:t>
            </a:r>
          </a:p>
          <a:p>
            <a:pPr lvl="1"/>
            <a:r>
              <a:rPr lang="en-US" dirty="0"/>
              <a:t>Loaded the ECG and attached it to the dataset per patient ID</a:t>
            </a:r>
          </a:p>
          <a:p>
            <a:pPr lvl="1"/>
            <a:r>
              <a:rPr lang="en-US" dirty="0"/>
              <a:t>Detect R to R peaks</a:t>
            </a:r>
          </a:p>
          <a:p>
            <a:pPr lvl="1"/>
            <a:r>
              <a:rPr lang="en-US" dirty="0"/>
              <a:t>Obtain heart rate variability</a:t>
            </a:r>
          </a:p>
          <a:p>
            <a:pPr lvl="1"/>
            <a:r>
              <a:rPr lang="en-US" dirty="0"/>
              <a:t>Obtain entropy values</a:t>
            </a:r>
          </a:p>
          <a:p>
            <a:pPr lvl="1"/>
            <a:r>
              <a:rPr lang="en-US" dirty="0"/>
              <a:t>Then append to the final dataset</a:t>
            </a:r>
          </a:p>
          <a:p>
            <a:r>
              <a:rPr lang="en-US" dirty="0"/>
              <a:t>Evaluate for missing data</a:t>
            </a:r>
          </a:p>
          <a:p>
            <a:pPr lvl="1"/>
            <a:r>
              <a:rPr lang="en-US" dirty="0"/>
              <a:t>Dropped columns with 100% missing</a:t>
            </a:r>
          </a:p>
          <a:p>
            <a:pPr lvl="1"/>
            <a:r>
              <a:rPr lang="en-US" dirty="0"/>
              <a:t>Some columns were missing because 1 = yes, and 0 = no, impute 0</a:t>
            </a:r>
          </a:p>
          <a:p>
            <a:pPr lvl="1"/>
            <a:r>
              <a:rPr lang="en-US" dirty="0"/>
              <a:t>For less % missing, impute mean for continuous variables</a:t>
            </a:r>
          </a:p>
          <a:p>
            <a:r>
              <a:rPr lang="en-US" dirty="0"/>
              <a:t>For columns with multiple </a:t>
            </a:r>
            <a:r>
              <a:rPr lang="en-US" dirty="0" err="1"/>
              <a:t>categorigal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Used one-hot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B283-86F4-9D5A-C65E-17401A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E27-7A86-0407-46E2-BD331362EF8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36428" y="1825625"/>
            <a:ext cx="2485450" cy="4351338"/>
          </a:xfrm>
        </p:spPr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AF duration</a:t>
            </a:r>
          </a:p>
          <a:p>
            <a:r>
              <a:rPr lang="en-US" dirty="0"/>
              <a:t>LAD</a:t>
            </a:r>
          </a:p>
          <a:p>
            <a:r>
              <a:rPr lang="en-US" dirty="0"/>
              <a:t>LVEF</a:t>
            </a:r>
          </a:p>
          <a:p>
            <a:r>
              <a:rPr lang="en-US" dirty="0"/>
              <a:t>HRV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876C200-69A6-A184-4675-0F9D7579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8" y="1371493"/>
            <a:ext cx="8875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9A6F-A106-1139-D0BF-0C64D5F3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4E7D4-1D20-6A3B-9C03-700AD0DE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027" cy="4351338"/>
          </a:xfrm>
        </p:spPr>
        <p:txBody>
          <a:bodyPr/>
          <a:lstStyle/>
          <a:p>
            <a:r>
              <a:rPr lang="en-US" dirty="0"/>
              <a:t>Significant with Redo</a:t>
            </a:r>
          </a:p>
          <a:p>
            <a:pPr lvl="1"/>
            <a:r>
              <a:rPr lang="en-US" dirty="0"/>
              <a:t>PVI</a:t>
            </a:r>
          </a:p>
          <a:p>
            <a:pPr lvl="1"/>
            <a:r>
              <a:rPr lang="en-US" dirty="0"/>
              <a:t>CTI</a:t>
            </a:r>
          </a:p>
          <a:p>
            <a:pPr lvl="1"/>
            <a:r>
              <a:rPr lang="en-US" dirty="0" err="1"/>
              <a:t>Vasc</a:t>
            </a:r>
            <a:r>
              <a:rPr lang="en-US" dirty="0"/>
              <a:t> dx</a:t>
            </a:r>
          </a:p>
          <a:p>
            <a:pPr lvl="1"/>
            <a:r>
              <a:rPr lang="en-US" dirty="0"/>
              <a:t>Holter after ablation for AF</a:t>
            </a:r>
          </a:p>
          <a:p>
            <a:pPr lvl="1"/>
            <a:r>
              <a:rPr lang="en-US" dirty="0"/>
              <a:t>Holter for palpitation</a:t>
            </a:r>
          </a:p>
          <a:p>
            <a:pPr lvl="1"/>
            <a:r>
              <a:rPr lang="en-US" dirty="0"/>
              <a:t>AF non AF type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14D26C-164B-4C36-C351-78376C01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72" y="1494232"/>
            <a:ext cx="4561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E30-8F89-E797-D1BE-8632150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Biserial Correlation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C4605-FC27-B6A6-0A02-74A7B1F8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7174" cy="4351338"/>
          </a:xfrm>
        </p:spPr>
        <p:txBody>
          <a:bodyPr/>
          <a:lstStyle/>
          <a:p>
            <a:r>
              <a:rPr lang="en-US" dirty="0"/>
              <a:t>Previous ablation</a:t>
            </a:r>
          </a:p>
          <a:p>
            <a:r>
              <a:rPr lang="en-US" dirty="0"/>
              <a:t>PVI</a:t>
            </a:r>
          </a:p>
          <a:p>
            <a:r>
              <a:rPr lang="en-US" dirty="0"/>
              <a:t>CTI</a:t>
            </a:r>
          </a:p>
          <a:p>
            <a:r>
              <a:rPr lang="en-US" dirty="0"/>
              <a:t>AF monitoring</a:t>
            </a:r>
          </a:p>
          <a:p>
            <a:r>
              <a:rPr lang="en-US" dirty="0"/>
              <a:t>NOAC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1EC728-CA5F-0DC2-6705-CF3FBBB5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7" y="1770420"/>
            <a:ext cx="847843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779-6119-1D78-9365-F5C92131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317B-F8FA-D046-5218-52995446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311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D9B1E-C26D-207A-6EB8-1156FC65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18" y="2391529"/>
            <a:ext cx="560148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E32B-9C7A-9983-927D-A21FE3AD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 with SMOTE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CD8-78BA-47D3-1E5A-FF526141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723" cy="4351338"/>
          </a:xfrm>
        </p:spPr>
        <p:txBody>
          <a:bodyPr/>
          <a:lstStyle/>
          <a:p>
            <a:r>
              <a:rPr lang="en-US" dirty="0"/>
              <a:t>A little worse AUC</a:t>
            </a:r>
          </a:p>
          <a:p>
            <a:r>
              <a:rPr lang="en-US" dirty="0"/>
              <a:t>Similar PR F1 scores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38D626C-2128-C4AF-78BD-0455A6C8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4" y="1976235"/>
            <a:ext cx="5551328" cy="31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431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system-ui</vt:lpstr>
      <vt:lpstr>Times New Roman</vt:lpstr>
      <vt:lpstr>Wingdings 3</vt:lpstr>
      <vt:lpstr>Ion</vt:lpstr>
      <vt:lpstr>DTSA 5509 Supervised Learning Project </vt:lpstr>
      <vt:lpstr>Objectives</vt:lpstr>
      <vt:lpstr>Data Description</vt:lpstr>
      <vt:lpstr>Pre-Processing</vt:lpstr>
      <vt:lpstr>Exploratory Data Analysis</vt:lpstr>
      <vt:lpstr>Exploratory Data Analysis</vt:lpstr>
      <vt:lpstr>EDA: Biserial Correlation</vt:lpstr>
      <vt:lpstr>Machine Learning: LR</vt:lpstr>
      <vt:lpstr>Machine Learning: LR with SMOTE </vt:lpstr>
      <vt:lpstr>Machine Learning: SVM</vt:lpstr>
      <vt:lpstr>Machine Learning: XGBoost </vt:lpstr>
      <vt:lpstr>Machine Learning: RF with SMOTE </vt:lpstr>
      <vt:lpstr>Machine Learning: RF Select Forward</vt:lpstr>
      <vt:lpstr>Machine Learning: RF Tuning Depth Split </vt:lpstr>
      <vt:lpstr>RF Tuned Validation</vt:lpstr>
      <vt:lpstr>RF Tuned Cross Validation</vt:lpstr>
      <vt:lpstr>Clinical Scoring System</vt:lpstr>
      <vt:lpstr>PowerPoint Presentation</vt:lpstr>
      <vt:lpstr>Clinical Scoring System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Jenks</dc:creator>
  <cp:lastModifiedBy>Chris Jenks</cp:lastModifiedBy>
  <cp:revision>1</cp:revision>
  <dcterms:created xsi:type="dcterms:W3CDTF">2025-05-08T16:29:56Z</dcterms:created>
  <dcterms:modified xsi:type="dcterms:W3CDTF">2025-05-08T19:44:13Z</dcterms:modified>
</cp:coreProperties>
</file>