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4.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 Target="slides/slide1.xml"/><Relationship Id="rId27" Type="http://schemas.openxmlformats.org/officeDocument/2006/relationships/slide" Target="slides/slide2.xml"/><Relationship Id="rId28" Type="http://schemas.openxmlformats.org/officeDocument/2006/relationships/slide" Target="slides/slide3.xml"/><Relationship Id="rId29" Type="http://schemas.openxmlformats.org/officeDocument/2006/relationships/slide" Target="slides/slide4.xml"/><Relationship Id="rId30" Type="http://schemas.openxmlformats.org/officeDocument/2006/relationships/slide" Target="slides/slide5.xml"/><Relationship Id="rId31" Type="http://schemas.openxmlformats.org/officeDocument/2006/relationships/slide" Target="slides/slide6.xml"/><Relationship Id="rId32" Type="http://schemas.openxmlformats.org/officeDocument/2006/relationships/slide" Target="slides/slide7.xml"/><Relationship Id="rId33" Type="http://schemas.openxmlformats.org/officeDocument/2006/relationships/slide" Target="slides/slide8.xml"/><Relationship Id="rId34" Type="http://schemas.openxmlformats.org/officeDocument/2006/relationships/slide" Target="slides/slide9.xml"/><Relationship Id="rId35" Type="http://schemas.openxmlformats.org/officeDocument/2006/relationships/slide" Target="slides/slide10.xml"/><Relationship Id="rId36" Type="http://schemas.openxmlformats.org/officeDocument/2006/relationships/slide" Target="slides/slide11.xml"/><Relationship Id="rId37" Type="http://schemas.openxmlformats.org/officeDocument/2006/relationships/slide" Target="slides/slide12.xml"/><Relationship Id="rId3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394920" y="595080"/>
            <a:ext cx="4447800" cy="79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66" name="PlaceHolder 1"/>
          <p:cNvSpPr>
            <a:spLocks noGrp="1"/>
          </p:cNvSpPr>
          <p:nvPr>
            <p:ph type="title"/>
          </p:nvPr>
        </p:nvSpPr>
        <p:spPr>
          <a:xfrm>
            <a:off x="394920" y="595080"/>
            <a:ext cx="4447800" cy="79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71" name="PlaceHolder 1"/>
          <p:cNvSpPr>
            <a:spLocks noGrp="1"/>
          </p:cNvSpPr>
          <p:nvPr>
            <p:ph type="title"/>
          </p:nvPr>
        </p:nvSpPr>
        <p:spPr>
          <a:xfrm>
            <a:off x="394920" y="595080"/>
            <a:ext cx="4447800" cy="79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72"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3"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77" name="PlaceHolder 1"/>
          <p:cNvSpPr>
            <a:spLocks noGrp="1"/>
          </p:cNvSpPr>
          <p:nvPr>
            <p:ph type="title"/>
          </p:nvPr>
        </p:nvSpPr>
        <p:spPr>
          <a:xfrm>
            <a:off x="394920" y="595080"/>
            <a:ext cx="4447800" cy="79632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2">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94920" y="1835280"/>
            <a:ext cx="8353440" cy="2243880"/>
          </a:xfrm>
          <a:prstGeom prst="rect">
            <a:avLst/>
          </a:prstGeom>
          <a:noFill/>
          <a:ln w="0">
            <a:noFill/>
          </a:ln>
        </p:spPr>
        <p:txBody>
          <a:bodyPr lIns="91440" rIns="91440" tIns="91440" bIns="91440" anchor="b">
            <a:noAutofit/>
          </a:bodyPr>
          <a:p>
            <a:pPr indent="0">
              <a:buNone/>
            </a:pPr>
            <a:r>
              <a:rPr b="0" lang="fr-FR" sz="4500" spc="-1" strike="noStrike">
                <a:solidFill>
                  <a:schemeClr val="dk1"/>
                </a:solidFill>
                <a:latin typeface="Arial"/>
              </a:rPr>
              <a:t>Click to edit the title text format</a:t>
            </a:r>
            <a:endParaRPr b="0" lang="fr-FR" sz="4500" spc="-1" strike="noStrike">
              <a:solidFill>
                <a:schemeClr val="dk1"/>
              </a:solidFill>
              <a:latin typeface="Arial"/>
            </a:endParaRPr>
          </a:p>
        </p:txBody>
      </p:sp>
      <p:cxnSp>
        <p:nvCxnSpPr>
          <p:cNvPr id="1" name="Google Shape;11;p2"/>
          <p:cNvCxnSpPr/>
          <p:nvPr/>
        </p:nvCxnSpPr>
        <p:spPr>
          <a:xfrm>
            <a:off x="-18720" y="4181760"/>
            <a:ext cx="9181800" cy="360"/>
          </a:xfrm>
          <a:prstGeom prst="straightConnector1">
            <a:avLst/>
          </a:prstGeom>
          <a:ln w="9525">
            <a:solidFill>
              <a:srgbClr val="c1c2af"/>
            </a:solidFill>
            <a:round/>
          </a:ln>
        </p:spPr>
      </p:cxnSp>
      <p:sp>
        <p:nvSpPr>
          <p:cNvPr id="2" name="PlaceHolder 2"/>
          <p:cNvSpPr>
            <a:spLocks noGrp="1"/>
          </p:cNvSpPr>
          <p:nvPr>
            <p:ph type="body"/>
          </p:nvPr>
        </p:nvSpPr>
        <p:spPr>
          <a:xfrm>
            <a:off x="-5040" y="0"/>
            <a:ext cx="9143640" cy="1521360"/>
          </a:xfrm>
          <a:prstGeom prst="rect">
            <a:avLst/>
          </a:prstGeom>
          <a:noFill/>
          <a:ln w="0">
            <a:noFill/>
          </a:ln>
        </p:spPr>
        <p:txBody>
          <a:bodyPr lIns="90000" rIns="90000" tIns="45000" bIns="45000" anchor="t">
            <a:normAutofit fontScale="75000"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3" name="Google Shape;13;p2"/>
          <p:cNvCxnSpPr/>
          <p:nvPr/>
        </p:nvCxnSpPr>
        <p:spPr>
          <a:xfrm>
            <a:off x="-18720" y="474840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94920" y="1989720"/>
            <a:ext cx="5731200" cy="76860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Libre Baskerville"/>
                <a:ea typeface="Libre Baskerville"/>
              </a:rPr>
              <a:t>xx%</a:t>
            </a:r>
            <a:endParaRPr b="0" lang="fr-FR" sz="4000" spc="-1" strike="noStrike">
              <a:solidFill>
                <a:schemeClr val="dk1"/>
              </a:solidFill>
              <a:latin typeface="Arial"/>
            </a:endParaRPr>
          </a:p>
        </p:txBody>
      </p:sp>
      <p:sp>
        <p:nvSpPr>
          <p:cNvPr id="41" name="PlaceHolder 2"/>
          <p:cNvSpPr>
            <a:spLocks noGrp="1"/>
          </p:cNvSpPr>
          <p:nvPr>
            <p:ph type="title"/>
          </p:nvPr>
        </p:nvSpPr>
        <p:spPr>
          <a:xfrm>
            <a:off x="394920" y="588960"/>
            <a:ext cx="5731200" cy="76860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Libre Baskerville"/>
                <a:ea typeface="Libre Baskerville"/>
              </a:rPr>
              <a:t>xx%</a:t>
            </a:r>
            <a:endParaRPr b="0" lang="fr-FR" sz="4000" spc="-1" strike="noStrike">
              <a:solidFill>
                <a:schemeClr val="dk1"/>
              </a:solidFill>
              <a:latin typeface="Arial"/>
            </a:endParaRPr>
          </a:p>
        </p:txBody>
      </p:sp>
      <p:sp>
        <p:nvSpPr>
          <p:cNvPr id="42" name="PlaceHolder 3"/>
          <p:cNvSpPr>
            <a:spLocks noGrp="1"/>
          </p:cNvSpPr>
          <p:nvPr>
            <p:ph type="title"/>
          </p:nvPr>
        </p:nvSpPr>
        <p:spPr>
          <a:xfrm>
            <a:off x="394920" y="3390120"/>
            <a:ext cx="5731200" cy="76860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Libre Baskerville"/>
                <a:ea typeface="Libre Baskerville"/>
              </a:rPr>
              <a:t>xx%</a:t>
            </a:r>
            <a:endParaRPr b="0" lang="fr-FR" sz="4000" spc="-1" strike="noStrike">
              <a:solidFill>
                <a:schemeClr val="dk1"/>
              </a:solidFill>
              <a:latin typeface="Arial"/>
            </a:endParaRPr>
          </a:p>
        </p:txBody>
      </p:sp>
      <p:cxnSp>
        <p:nvCxnSpPr>
          <p:cNvPr id="43" name="Google Shape;125;p19"/>
          <p:cNvCxnSpPr/>
          <p:nvPr/>
        </p:nvCxnSpPr>
        <p:spPr>
          <a:xfrm>
            <a:off x="-18720" y="4748400"/>
            <a:ext cx="9181800" cy="360"/>
          </a:xfrm>
          <a:prstGeom prst="straightConnector1">
            <a:avLst/>
          </a:prstGeom>
          <a:ln w="9525">
            <a:solidFill>
              <a:srgbClr val="c1c2af"/>
            </a:solidFill>
            <a:round/>
          </a:ln>
        </p:spPr>
      </p:cxnSp>
      <p:cxnSp>
        <p:nvCxnSpPr>
          <p:cNvPr id="44" name="Google Shape;126;p19"/>
          <p:cNvCxnSpPr/>
          <p:nvPr/>
        </p:nvCxnSpPr>
        <p:spPr>
          <a:xfrm>
            <a:off x="-18720" y="3272040"/>
            <a:ext cx="9181800" cy="360"/>
          </a:xfrm>
          <a:prstGeom prst="straightConnector1">
            <a:avLst/>
          </a:prstGeom>
          <a:ln w="9525">
            <a:solidFill>
              <a:srgbClr val="c1c2af"/>
            </a:solidFill>
            <a:round/>
          </a:ln>
        </p:spPr>
      </p:cxnSp>
      <p:cxnSp>
        <p:nvCxnSpPr>
          <p:cNvPr id="45" name="Google Shape;127;p19"/>
          <p:cNvCxnSpPr/>
          <p:nvPr/>
        </p:nvCxnSpPr>
        <p:spPr>
          <a:xfrm>
            <a:off x="-18720" y="1871640"/>
            <a:ext cx="9181800" cy="360"/>
          </a:xfrm>
          <a:prstGeom prst="straightConnector1">
            <a:avLst/>
          </a:prstGeom>
          <a:ln w="9525">
            <a:solidFill>
              <a:srgbClr val="c1c2af"/>
            </a:solidFill>
            <a:round/>
          </a:ln>
        </p:spPr>
      </p:cxnSp>
      <p:cxnSp>
        <p:nvCxnSpPr>
          <p:cNvPr id="46" name="Google Shape;128;p19"/>
          <p:cNvCxnSpPr/>
          <p:nvPr/>
        </p:nvCxnSpPr>
        <p:spPr>
          <a:xfrm>
            <a:off x="-18720" y="39492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47" name="Google Shape;130;p20"/>
          <p:cNvCxnSpPr/>
          <p:nvPr/>
        </p:nvCxnSpPr>
        <p:spPr>
          <a:xfrm>
            <a:off x="-18720" y="4748400"/>
            <a:ext cx="9181800" cy="360"/>
          </a:xfrm>
          <a:prstGeom prst="straightConnector1">
            <a:avLst/>
          </a:prstGeom>
          <a:ln w="9525">
            <a:solidFill>
              <a:srgbClr val="c1c2af"/>
            </a:solidFill>
            <a:round/>
          </a:ln>
        </p:spPr>
      </p:cxnSp>
      <p:cxnSp>
        <p:nvCxnSpPr>
          <p:cNvPr id="48" name="Google Shape;131;p20"/>
          <p:cNvCxnSpPr/>
          <p:nvPr/>
        </p:nvCxnSpPr>
        <p:spPr>
          <a:xfrm>
            <a:off x="-18720" y="3766320"/>
            <a:ext cx="9181800" cy="360"/>
          </a:xfrm>
          <a:prstGeom prst="straightConnector1">
            <a:avLst/>
          </a:prstGeom>
          <a:ln w="9525">
            <a:solidFill>
              <a:srgbClr val="c1c2af"/>
            </a:solidFill>
            <a:round/>
          </a:ln>
        </p:spPr>
      </p:cxnSp>
      <p:cxnSp>
        <p:nvCxnSpPr>
          <p:cNvPr id="49" name="Google Shape;132;p20"/>
          <p:cNvCxnSpPr/>
          <p:nvPr/>
        </p:nvCxnSpPr>
        <p:spPr>
          <a:xfrm>
            <a:off x="-18720" y="1543680"/>
            <a:ext cx="9181800" cy="360"/>
          </a:xfrm>
          <a:prstGeom prst="straightConnector1">
            <a:avLst/>
          </a:prstGeom>
          <a:ln w="9525">
            <a:solidFill>
              <a:srgbClr val="c1c2af"/>
            </a:solidFill>
            <a:round/>
          </a:ln>
        </p:spPr>
      </p:cxnSp>
      <p:sp>
        <p:nvSpPr>
          <p:cNvPr id="50" name="PlaceHolder 1"/>
          <p:cNvSpPr>
            <a:spLocks noGrp="1"/>
          </p:cNvSpPr>
          <p:nvPr>
            <p:ph type="title"/>
          </p:nvPr>
        </p:nvSpPr>
        <p:spPr>
          <a:xfrm>
            <a:off x="394920" y="595080"/>
            <a:ext cx="4447800" cy="796320"/>
          </a:xfrm>
          <a:prstGeom prst="rect">
            <a:avLst/>
          </a:prstGeom>
          <a:noFill/>
          <a:ln w="0">
            <a:noFill/>
          </a:ln>
        </p:spPr>
        <p:txBody>
          <a:bodyPr lIns="91440" rIns="91440" tIns="91440" bIns="91440" anchor="b">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body"/>
          </p:nvPr>
        </p:nvSpPr>
        <p:spPr>
          <a:xfrm>
            <a:off x="-5040" y="3150000"/>
            <a:ext cx="9143640" cy="199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53" name="Google Shape;16;p3"/>
          <p:cNvCxnSpPr/>
          <p:nvPr/>
        </p:nvCxnSpPr>
        <p:spPr>
          <a:xfrm>
            <a:off x="-18720" y="1232280"/>
            <a:ext cx="9181800" cy="360"/>
          </a:xfrm>
          <a:prstGeom prst="straightConnector1">
            <a:avLst/>
          </a:prstGeom>
          <a:ln w="9525">
            <a:solidFill>
              <a:srgbClr val="c1c2af"/>
            </a:solidFill>
            <a:round/>
          </a:ln>
        </p:spPr>
      </p:cxnSp>
      <p:sp>
        <p:nvSpPr>
          <p:cNvPr id="54" name="PlaceHolder 2"/>
          <p:cNvSpPr>
            <a:spLocks noGrp="1"/>
          </p:cNvSpPr>
          <p:nvPr>
            <p:ph type="title"/>
          </p:nvPr>
        </p:nvSpPr>
        <p:spPr>
          <a:xfrm>
            <a:off x="394920" y="1435680"/>
            <a:ext cx="8353440" cy="841320"/>
          </a:xfrm>
          <a:prstGeom prst="rect">
            <a:avLst/>
          </a:prstGeom>
          <a:noFill/>
          <a:ln w="0">
            <a:noFill/>
          </a:ln>
        </p:spPr>
        <p:txBody>
          <a:bodyPr lIns="91440" rIns="91440" tIns="91440" bIns="91440" anchor="t">
            <a:noAutofit/>
          </a:bodyPr>
          <a:p>
            <a:pPr indent="0">
              <a:buNone/>
            </a:pPr>
            <a:r>
              <a:rPr b="0" lang="fr-FR" sz="4000" spc="-1" strike="noStrike">
                <a:solidFill>
                  <a:schemeClr val="dk1"/>
                </a:solidFill>
                <a:latin typeface="Arial"/>
              </a:rPr>
              <a:t>Click to edit the title text format</a:t>
            </a:r>
            <a:endParaRPr b="0" lang="fr-FR" sz="4000" spc="-1" strike="noStrike">
              <a:solidFill>
                <a:schemeClr val="dk1"/>
              </a:solidFill>
              <a:latin typeface="Arial"/>
            </a:endParaRPr>
          </a:p>
        </p:txBody>
      </p:sp>
      <p:sp>
        <p:nvSpPr>
          <p:cNvPr id="55" name="PlaceHolder 3"/>
          <p:cNvSpPr>
            <a:spLocks noGrp="1"/>
          </p:cNvSpPr>
          <p:nvPr>
            <p:ph type="title"/>
          </p:nvPr>
        </p:nvSpPr>
        <p:spPr>
          <a:xfrm>
            <a:off x="394920" y="395280"/>
            <a:ext cx="1235520" cy="841320"/>
          </a:xfrm>
          <a:prstGeom prst="rect">
            <a:avLst/>
          </a:prstGeom>
          <a:noFill/>
          <a:ln w="0">
            <a:noFill/>
          </a:ln>
        </p:spPr>
        <p:txBody>
          <a:bodyPr lIns="91440" rIns="91440" tIns="91440" bIns="91440" anchor="b">
            <a:noAutofit/>
          </a:bodyPr>
          <a:p>
            <a:pPr indent="0">
              <a:lnSpc>
                <a:spcPct val="100000"/>
              </a:lnSpc>
              <a:buNone/>
            </a:pPr>
            <a:r>
              <a:rPr b="0" lang="fr-FR" sz="4000" spc="-1" strike="noStrike">
                <a:solidFill>
                  <a:schemeClr val="dk1"/>
                </a:solidFill>
                <a:latin typeface="Libre Baskerville"/>
                <a:ea typeface="Libre Baskerville"/>
              </a:rPr>
              <a:t>xx%</a:t>
            </a:r>
            <a:endParaRPr b="0" lang="fr-FR" sz="4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56" name="Google Shape;136;p21"/>
          <p:cNvCxnSpPr/>
          <p:nvPr/>
        </p:nvCxnSpPr>
        <p:spPr>
          <a:xfrm>
            <a:off x="-18720" y="4748400"/>
            <a:ext cx="9181800" cy="360"/>
          </a:xfrm>
          <a:prstGeom prst="straightConnector1">
            <a:avLst/>
          </a:prstGeom>
          <a:ln w="9525">
            <a:solidFill>
              <a:srgbClr val="c1c2af"/>
            </a:solidFill>
            <a:round/>
          </a:ln>
        </p:spPr>
      </p:cxnSp>
      <p:cxnSp>
        <p:nvCxnSpPr>
          <p:cNvPr id="57" name="Google Shape;137;p21"/>
          <p:cNvCxnSpPr/>
          <p:nvPr/>
        </p:nvCxnSpPr>
        <p:spPr>
          <a:xfrm>
            <a:off x="-18720" y="3272040"/>
            <a:ext cx="9181800" cy="360"/>
          </a:xfrm>
          <a:prstGeom prst="straightConnector1">
            <a:avLst/>
          </a:prstGeom>
          <a:ln w="9525">
            <a:solidFill>
              <a:srgbClr val="c1c2af"/>
            </a:solidFill>
            <a:round/>
          </a:ln>
        </p:spPr>
      </p:cxnSp>
      <p:cxnSp>
        <p:nvCxnSpPr>
          <p:cNvPr id="58" name="Google Shape;138;p21"/>
          <p:cNvCxnSpPr/>
          <p:nvPr/>
        </p:nvCxnSpPr>
        <p:spPr>
          <a:xfrm>
            <a:off x="-18720" y="1871640"/>
            <a:ext cx="9181800" cy="360"/>
          </a:xfrm>
          <a:prstGeom prst="straightConnector1">
            <a:avLst/>
          </a:prstGeom>
          <a:ln w="9525">
            <a:solidFill>
              <a:srgbClr val="c1c2af"/>
            </a:solidFill>
            <a:round/>
          </a:ln>
        </p:spPr>
      </p:cxnSp>
      <p:cxnSp>
        <p:nvCxnSpPr>
          <p:cNvPr id="59" name="Google Shape;139;p21"/>
          <p:cNvCxnSpPr/>
          <p:nvPr/>
        </p:nvCxnSpPr>
        <p:spPr>
          <a:xfrm>
            <a:off x="-18720" y="39492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60" name="Google Shape;141;p22"/>
          <p:cNvCxnSpPr/>
          <p:nvPr/>
        </p:nvCxnSpPr>
        <p:spPr>
          <a:xfrm>
            <a:off x="-18720" y="4748400"/>
            <a:ext cx="9181800" cy="360"/>
          </a:xfrm>
          <a:prstGeom prst="straightConnector1">
            <a:avLst/>
          </a:prstGeom>
          <a:ln w="9525">
            <a:solidFill>
              <a:srgbClr val="c1c2af"/>
            </a:solidFill>
            <a:round/>
          </a:ln>
        </p:spPr>
      </p:cxnSp>
      <p:cxnSp>
        <p:nvCxnSpPr>
          <p:cNvPr id="61" name="Google Shape;142;p22"/>
          <p:cNvCxnSpPr/>
          <p:nvPr/>
        </p:nvCxnSpPr>
        <p:spPr>
          <a:xfrm>
            <a:off x="-18720" y="96768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63" name="PlaceHolder 2"/>
          <p:cNvSpPr>
            <a:spLocks noGrp="1"/>
          </p:cNvSpPr>
          <p:nvPr>
            <p:ph type="body"/>
          </p:nvPr>
        </p:nvSpPr>
        <p:spPr>
          <a:xfrm>
            <a:off x="394920" y="1165680"/>
            <a:ext cx="8353440" cy="33048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cxnSp>
        <p:nvCxnSpPr>
          <p:cNvPr id="64" name="Google Shape;22;p4"/>
          <p:cNvCxnSpPr/>
          <p:nvPr/>
        </p:nvCxnSpPr>
        <p:spPr>
          <a:xfrm>
            <a:off x="-18720" y="4748400"/>
            <a:ext cx="9181800" cy="360"/>
          </a:xfrm>
          <a:prstGeom prst="straightConnector1">
            <a:avLst/>
          </a:prstGeom>
          <a:ln w="9525">
            <a:solidFill>
              <a:srgbClr val="c1c2af"/>
            </a:solidFill>
            <a:round/>
          </a:ln>
        </p:spPr>
      </p:cxnSp>
      <p:cxnSp>
        <p:nvCxnSpPr>
          <p:cNvPr id="65" name="Google Shape;23;p4"/>
          <p:cNvCxnSpPr/>
          <p:nvPr/>
        </p:nvCxnSpPr>
        <p:spPr>
          <a:xfrm>
            <a:off x="-18720" y="96768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68" name="Google Shape;25;p5"/>
          <p:cNvCxnSpPr/>
          <p:nvPr/>
        </p:nvCxnSpPr>
        <p:spPr>
          <a:xfrm>
            <a:off x="-18720" y="4748400"/>
            <a:ext cx="9181800" cy="360"/>
          </a:xfrm>
          <a:prstGeom prst="straightConnector1">
            <a:avLst/>
          </a:prstGeom>
          <a:ln w="9525">
            <a:solidFill>
              <a:srgbClr val="c1c2af"/>
            </a:solidFill>
            <a:round/>
          </a:ln>
        </p:spPr>
      </p:cxnSp>
      <p:cxnSp>
        <p:nvCxnSpPr>
          <p:cNvPr id="69" name="Google Shape;26;p5"/>
          <p:cNvCxnSpPr/>
          <p:nvPr/>
        </p:nvCxnSpPr>
        <p:spPr>
          <a:xfrm>
            <a:off x="-18720" y="967680"/>
            <a:ext cx="9181800" cy="360"/>
          </a:xfrm>
          <a:prstGeom prst="straightConnector1">
            <a:avLst/>
          </a:prstGeom>
          <a:ln w="9525">
            <a:solidFill>
              <a:srgbClr val="c1c2af"/>
            </a:solidFill>
            <a:round/>
          </a:ln>
        </p:spPr>
      </p:cxnSp>
      <p:sp>
        <p:nvSpPr>
          <p:cNvPr id="70"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74" name="Google Shape;33;p6"/>
          <p:cNvCxnSpPr/>
          <p:nvPr/>
        </p:nvCxnSpPr>
        <p:spPr>
          <a:xfrm>
            <a:off x="-18720" y="4748400"/>
            <a:ext cx="9181800" cy="360"/>
          </a:xfrm>
          <a:prstGeom prst="straightConnector1">
            <a:avLst/>
          </a:prstGeom>
          <a:ln w="9525">
            <a:solidFill>
              <a:srgbClr val="c1c2af"/>
            </a:solidFill>
            <a:round/>
          </a:ln>
        </p:spPr>
      </p:cxnSp>
      <p:cxnSp>
        <p:nvCxnSpPr>
          <p:cNvPr id="75" name="Google Shape;34;p6"/>
          <p:cNvCxnSpPr/>
          <p:nvPr/>
        </p:nvCxnSpPr>
        <p:spPr>
          <a:xfrm>
            <a:off x="-18720" y="967680"/>
            <a:ext cx="9181800" cy="360"/>
          </a:xfrm>
          <a:prstGeom prst="straightConnector1">
            <a:avLst/>
          </a:prstGeom>
          <a:ln w="9525">
            <a:solidFill>
              <a:srgbClr val="c1c2af"/>
            </a:solidFill>
            <a:round/>
          </a:ln>
        </p:spPr>
      </p:cxnSp>
      <p:sp>
        <p:nvSpPr>
          <p:cNvPr id="76"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94920" y="395280"/>
            <a:ext cx="501552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79" name="PlaceHolder 2"/>
          <p:cNvSpPr>
            <a:spLocks noGrp="1"/>
          </p:cNvSpPr>
          <p:nvPr>
            <p:ph type="body"/>
          </p:nvPr>
        </p:nvSpPr>
        <p:spPr>
          <a:xfrm>
            <a:off x="5512680" y="0"/>
            <a:ext cx="363132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cxnSp>
        <p:nvCxnSpPr>
          <p:cNvPr id="80" name="Google Shape;40;p7"/>
          <p:cNvCxnSpPr/>
          <p:nvPr/>
        </p:nvCxnSpPr>
        <p:spPr>
          <a:xfrm>
            <a:off x="-18720" y="967680"/>
            <a:ext cx="5531400" cy="360"/>
          </a:xfrm>
          <a:prstGeom prst="straightConnector1">
            <a:avLst/>
          </a:prstGeom>
          <a:ln w="9525">
            <a:solidFill>
              <a:srgbClr val="c1c2af"/>
            </a:solidFill>
            <a:round/>
          </a:ln>
        </p:spPr>
      </p:cxnSp>
      <p:cxnSp>
        <p:nvCxnSpPr>
          <p:cNvPr id="81" name="Google Shape;41;p7"/>
          <p:cNvCxnSpPr/>
          <p:nvPr/>
        </p:nvCxnSpPr>
        <p:spPr>
          <a:xfrm>
            <a:off x="-18720" y="4748400"/>
            <a:ext cx="55314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2" name="Google Shape;43;p8"/>
          <p:cNvCxnSpPr/>
          <p:nvPr/>
        </p:nvCxnSpPr>
        <p:spPr>
          <a:xfrm>
            <a:off x="-18720" y="4748400"/>
            <a:ext cx="9181800" cy="360"/>
          </a:xfrm>
          <a:prstGeom prst="straightConnector1">
            <a:avLst/>
          </a:prstGeom>
          <a:ln w="9525">
            <a:solidFill>
              <a:srgbClr val="c1c2af"/>
            </a:solidFill>
            <a:round/>
          </a:ln>
        </p:spPr>
      </p:cxnSp>
      <p:cxnSp>
        <p:nvCxnSpPr>
          <p:cNvPr id="83" name="Google Shape;44;p8"/>
          <p:cNvCxnSpPr/>
          <p:nvPr/>
        </p:nvCxnSpPr>
        <p:spPr>
          <a:xfrm>
            <a:off x="-18720" y="967680"/>
            <a:ext cx="9181800" cy="360"/>
          </a:xfrm>
          <a:prstGeom prst="straightConnector1">
            <a:avLst/>
          </a:prstGeom>
          <a:ln w="9525">
            <a:solidFill>
              <a:srgbClr val="c1c2af"/>
            </a:solidFill>
            <a:round/>
          </a:ln>
        </p:spPr>
      </p:cxnSp>
      <p:sp>
        <p:nvSpPr>
          <p:cNvPr id="84" name="PlaceHolder 1"/>
          <p:cNvSpPr>
            <a:spLocks noGrp="1"/>
          </p:cNvSpPr>
          <p:nvPr>
            <p:ph type="title"/>
          </p:nvPr>
        </p:nvSpPr>
        <p:spPr>
          <a:xfrm>
            <a:off x="2318040" y="1593360"/>
            <a:ext cx="4507920" cy="2529000"/>
          </a:xfrm>
          <a:prstGeom prst="rect">
            <a:avLst/>
          </a:prstGeom>
          <a:noFill/>
          <a:ln w="0">
            <a:noFill/>
          </a:ln>
        </p:spPr>
        <p:txBody>
          <a:bodyPr lIns="91440" rIns="91440" tIns="91440" bIns="91440" anchor="ctr">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6" name="Google Shape;55;p11"/>
          <p:cNvCxnSpPr/>
          <p:nvPr/>
        </p:nvCxnSpPr>
        <p:spPr>
          <a:xfrm>
            <a:off x="-18720" y="4748400"/>
            <a:ext cx="9181800" cy="360"/>
          </a:xfrm>
          <a:prstGeom prst="straightConnector1">
            <a:avLst/>
          </a:prstGeom>
          <a:ln w="9525">
            <a:solidFill>
              <a:srgbClr val="c1c2af"/>
            </a:solidFill>
            <a:round/>
          </a:ln>
        </p:spPr>
      </p:cxnSp>
      <p:cxnSp>
        <p:nvCxnSpPr>
          <p:cNvPr id="7" name="Google Shape;56;p11"/>
          <p:cNvCxnSpPr/>
          <p:nvPr/>
        </p:nvCxnSpPr>
        <p:spPr>
          <a:xfrm>
            <a:off x="-18720" y="967680"/>
            <a:ext cx="9181800" cy="360"/>
          </a:xfrm>
          <a:prstGeom prst="straightConnector1">
            <a:avLst/>
          </a:prstGeom>
          <a:ln w="9525">
            <a:solidFill>
              <a:srgbClr val="c1c2af"/>
            </a:solidFill>
            <a:round/>
          </a:ln>
        </p:spPr>
      </p:cxnSp>
      <p:sp>
        <p:nvSpPr>
          <p:cNvPr id="8" name="PlaceHolder 1"/>
          <p:cNvSpPr>
            <a:spLocks noGrp="1"/>
          </p:cNvSpPr>
          <p:nvPr>
            <p:ph type="title"/>
          </p:nvPr>
        </p:nvSpPr>
        <p:spPr>
          <a:xfrm>
            <a:off x="1284120" y="1575720"/>
            <a:ext cx="6575760" cy="152640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dk1"/>
                </a:solidFill>
                <a:latin typeface="Libre Baskerville"/>
                <a:ea typeface="Libre Baskerville"/>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85" name="Google Shape;47;p9"/>
          <p:cNvCxnSpPr/>
          <p:nvPr/>
        </p:nvCxnSpPr>
        <p:spPr>
          <a:xfrm>
            <a:off x="-18720" y="4748400"/>
            <a:ext cx="9181800" cy="360"/>
          </a:xfrm>
          <a:prstGeom prst="straightConnector1">
            <a:avLst/>
          </a:prstGeom>
          <a:ln w="9525">
            <a:solidFill>
              <a:srgbClr val="c1c2af"/>
            </a:solidFill>
            <a:round/>
          </a:ln>
        </p:spPr>
      </p:cxnSp>
      <p:cxnSp>
        <p:nvCxnSpPr>
          <p:cNvPr id="86" name="Google Shape;48;p9"/>
          <p:cNvCxnSpPr/>
          <p:nvPr/>
        </p:nvCxnSpPr>
        <p:spPr>
          <a:xfrm>
            <a:off x="-18720" y="967680"/>
            <a:ext cx="9181800" cy="360"/>
          </a:xfrm>
          <a:prstGeom prst="straightConnector1">
            <a:avLst/>
          </a:prstGeom>
          <a:ln w="9525">
            <a:solidFill>
              <a:srgbClr val="c1c2af"/>
            </a:solidFill>
            <a:round/>
          </a:ln>
        </p:spPr>
      </p:cxnSp>
      <p:sp>
        <p:nvSpPr>
          <p:cNvPr id="87" name="PlaceHolder 1"/>
          <p:cNvSpPr>
            <a:spLocks noGrp="1"/>
          </p:cNvSpPr>
          <p:nvPr>
            <p:ph type="title"/>
          </p:nvPr>
        </p:nvSpPr>
        <p:spPr>
          <a:xfrm>
            <a:off x="2135520" y="1482840"/>
            <a:ext cx="4872600" cy="196416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8"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89" name="PlaceHolder 2"/>
          <p:cNvSpPr>
            <a:spLocks noGrp="1"/>
          </p:cNvSpPr>
          <p:nvPr>
            <p:ph type="title"/>
          </p:nvPr>
        </p:nvSpPr>
        <p:spPr>
          <a:xfrm>
            <a:off x="720000" y="4014360"/>
            <a:ext cx="7703640" cy="572400"/>
          </a:xfrm>
          <a:prstGeom prst="rect">
            <a:avLst/>
          </a:prstGeom>
          <a:solidFill>
            <a:schemeClr val="lt1"/>
          </a:solidFill>
          <a:ln w="0">
            <a:noFill/>
          </a:ln>
        </p:spPr>
        <p:txBody>
          <a:bodyPr lIns="91440" rIns="91440" tIns="91440" bIns="91440" anchor="ctr">
            <a:noAutofit/>
          </a:bodyPr>
          <a:p>
            <a:pPr indent="0">
              <a:buNone/>
            </a:pPr>
            <a:r>
              <a:rPr b="0" lang="fr-FR" sz="1800" spc="-1" strike="noStrike">
                <a:solidFill>
                  <a:schemeClr val="dk1"/>
                </a:solidFill>
                <a:latin typeface="Arial"/>
              </a:rPr>
              <a:t>Click to edit the title text format</a:t>
            </a:r>
            <a:endParaRPr b="0" lang="fr-FR" sz="18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0" name="Google Shape;148;p25"/>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1"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2" name="Google Shape;151;p26"/>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pc="-1" strike="noStrike">
              <a:solidFill>
                <a:srgbClr val="000000"/>
              </a:solidFill>
              <a:latin typeface="OpenSymbol"/>
            </a:endParaRPr>
          </a:p>
        </p:txBody>
      </p:sp>
      <p:sp>
        <p:nvSpPr>
          <p:cNvPr id="93"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94"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94920" y="395280"/>
            <a:ext cx="835380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10" name="PlaceHolder 2"/>
          <p:cNvSpPr>
            <a:spLocks noGrp="1"/>
          </p:cNvSpPr>
          <p:nvPr>
            <p:ph type="title"/>
          </p:nvPr>
        </p:nvSpPr>
        <p:spPr>
          <a:xfrm>
            <a:off x="394920" y="108612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1" name="PlaceHolder 3"/>
          <p:cNvSpPr>
            <a:spLocks noGrp="1"/>
          </p:cNvSpPr>
          <p:nvPr>
            <p:ph type="title"/>
          </p:nvPr>
        </p:nvSpPr>
        <p:spPr>
          <a:xfrm>
            <a:off x="394920" y="297828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2" name="PlaceHolder 4"/>
          <p:cNvSpPr>
            <a:spLocks noGrp="1"/>
          </p:cNvSpPr>
          <p:nvPr>
            <p:ph type="title"/>
          </p:nvPr>
        </p:nvSpPr>
        <p:spPr>
          <a:xfrm>
            <a:off x="394920" y="171684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3" name="PlaceHolder 5"/>
          <p:cNvSpPr>
            <a:spLocks noGrp="1"/>
          </p:cNvSpPr>
          <p:nvPr>
            <p:ph type="title"/>
          </p:nvPr>
        </p:nvSpPr>
        <p:spPr>
          <a:xfrm>
            <a:off x="394920" y="360864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4" name="PlaceHolder 6"/>
          <p:cNvSpPr>
            <a:spLocks noGrp="1"/>
          </p:cNvSpPr>
          <p:nvPr>
            <p:ph type="title"/>
          </p:nvPr>
        </p:nvSpPr>
        <p:spPr>
          <a:xfrm>
            <a:off x="394920" y="234756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sp>
        <p:nvSpPr>
          <p:cNvPr id="15" name="PlaceHolder 7"/>
          <p:cNvSpPr>
            <a:spLocks noGrp="1"/>
          </p:cNvSpPr>
          <p:nvPr>
            <p:ph type="title"/>
          </p:nvPr>
        </p:nvSpPr>
        <p:spPr>
          <a:xfrm>
            <a:off x="394920" y="4239360"/>
            <a:ext cx="637200" cy="447120"/>
          </a:xfrm>
          <a:prstGeom prst="rect">
            <a:avLst/>
          </a:prstGeom>
          <a:noFill/>
          <a:ln w="0">
            <a:noFill/>
          </a:ln>
        </p:spPr>
        <p:txBody>
          <a:bodyPr lIns="91440" rIns="91440" tIns="91440" bIns="91440" anchor="ctr">
            <a:noAutofit/>
          </a:bodyPr>
          <a:p>
            <a:pPr indent="0" algn="ctr">
              <a:lnSpc>
                <a:spcPct val="100000"/>
              </a:lnSpc>
              <a:buNone/>
            </a:pPr>
            <a:r>
              <a:rPr b="0" lang="fr-FR" sz="2200" spc="-1" strike="noStrike">
                <a:solidFill>
                  <a:schemeClr val="dk1"/>
                </a:solidFill>
                <a:latin typeface="Libre Baskerville"/>
                <a:ea typeface="Libre Baskerville"/>
              </a:rPr>
              <a:t>xx%</a:t>
            </a:r>
            <a:endParaRPr b="0" lang="fr-FR" sz="2200" spc="-1" strike="noStrike">
              <a:solidFill>
                <a:schemeClr val="dk1"/>
              </a:solidFill>
              <a:latin typeface="Arial"/>
            </a:endParaRPr>
          </a:p>
        </p:txBody>
      </p:sp>
      <p:cxnSp>
        <p:nvCxnSpPr>
          <p:cNvPr id="16" name="Google Shape;74;p13"/>
          <p:cNvCxnSpPr/>
          <p:nvPr/>
        </p:nvCxnSpPr>
        <p:spPr>
          <a:xfrm>
            <a:off x="-18720" y="4748400"/>
            <a:ext cx="9181800" cy="360"/>
          </a:xfrm>
          <a:prstGeom prst="straightConnector1">
            <a:avLst/>
          </a:prstGeom>
          <a:ln w="9525">
            <a:solidFill>
              <a:srgbClr val="c1c2af"/>
            </a:solidFill>
            <a:round/>
          </a:ln>
        </p:spPr>
      </p:cxnSp>
      <p:cxnSp>
        <p:nvCxnSpPr>
          <p:cNvPr id="17" name="Google Shape;75;p13"/>
          <p:cNvCxnSpPr/>
          <p:nvPr/>
        </p:nvCxnSpPr>
        <p:spPr>
          <a:xfrm>
            <a:off x="-18720" y="967680"/>
            <a:ext cx="9181800" cy="360"/>
          </a:xfrm>
          <a:prstGeom prst="straightConnector1">
            <a:avLst/>
          </a:prstGeom>
          <a:ln w="9525">
            <a:solidFill>
              <a:srgbClr val="c1c2af"/>
            </a:solidFill>
            <a:round/>
          </a:ln>
        </p:spPr>
      </p:cxnSp>
      <p:cxnSp>
        <p:nvCxnSpPr>
          <p:cNvPr id="18" name="Google Shape;76;p13"/>
          <p:cNvCxnSpPr/>
          <p:nvPr/>
        </p:nvCxnSpPr>
        <p:spPr>
          <a:xfrm>
            <a:off x="-18720" y="1597680"/>
            <a:ext cx="9181800" cy="360"/>
          </a:xfrm>
          <a:prstGeom prst="straightConnector1">
            <a:avLst/>
          </a:prstGeom>
          <a:ln w="9525">
            <a:solidFill>
              <a:srgbClr val="c1c2af"/>
            </a:solidFill>
            <a:round/>
          </a:ln>
        </p:spPr>
      </p:cxnSp>
      <p:cxnSp>
        <p:nvCxnSpPr>
          <p:cNvPr id="19" name="Google Shape;77;p13"/>
          <p:cNvCxnSpPr/>
          <p:nvPr/>
        </p:nvCxnSpPr>
        <p:spPr>
          <a:xfrm>
            <a:off x="-18720" y="2227680"/>
            <a:ext cx="9181800" cy="360"/>
          </a:xfrm>
          <a:prstGeom prst="straightConnector1">
            <a:avLst/>
          </a:prstGeom>
          <a:ln w="9525">
            <a:solidFill>
              <a:srgbClr val="c1c2af"/>
            </a:solidFill>
            <a:round/>
          </a:ln>
        </p:spPr>
      </p:cxnSp>
      <p:cxnSp>
        <p:nvCxnSpPr>
          <p:cNvPr id="20" name="Google Shape;78;p13"/>
          <p:cNvCxnSpPr/>
          <p:nvPr/>
        </p:nvCxnSpPr>
        <p:spPr>
          <a:xfrm>
            <a:off x="-18720" y="2858040"/>
            <a:ext cx="9181800" cy="360"/>
          </a:xfrm>
          <a:prstGeom prst="straightConnector1">
            <a:avLst/>
          </a:prstGeom>
          <a:ln w="9525">
            <a:solidFill>
              <a:srgbClr val="c1c2af"/>
            </a:solidFill>
            <a:round/>
          </a:ln>
        </p:spPr>
      </p:cxnSp>
      <p:cxnSp>
        <p:nvCxnSpPr>
          <p:cNvPr id="21" name="Google Shape;79;p13"/>
          <p:cNvCxnSpPr/>
          <p:nvPr/>
        </p:nvCxnSpPr>
        <p:spPr>
          <a:xfrm>
            <a:off x="-18720" y="3488040"/>
            <a:ext cx="9181800" cy="360"/>
          </a:xfrm>
          <a:prstGeom prst="straightConnector1">
            <a:avLst/>
          </a:prstGeom>
          <a:ln w="9525">
            <a:solidFill>
              <a:srgbClr val="c1c2af"/>
            </a:solidFill>
            <a:round/>
          </a:ln>
        </p:spPr>
      </p:cxnSp>
      <p:cxnSp>
        <p:nvCxnSpPr>
          <p:cNvPr id="22" name="Google Shape;80;p13"/>
          <p:cNvCxnSpPr/>
          <p:nvPr/>
        </p:nvCxnSpPr>
        <p:spPr>
          <a:xfrm>
            <a:off x="-18720" y="411804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394920" y="3659040"/>
            <a:ext cx="8293680" cy="99108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cxnSp>
        <p:nvCxnSpPr>
          <p:cNvPr id="24" name="Google Shape;84;p14"/>
          <p:cNvCxnSpPr/>
          <p:nvPr/>
        </p:nvCxnSpPr>
        <p:spPr>
          <a:xfrm>
            <a:off x="-18720" y="4748400"/>
            <a:ext cx="9181800" cy="360"/>
          </a:xfrm>
          <a:prstGeom prst="straightConnector1">
            <a:avLst/>
          </a:prstGeom>
          <a:ln w="9525">
            <a:solidFill>
              <a:srgbClr val="c1c2af"/>
            </a:solidFill>
            <a:round/>
          </a:ln>
        </p:spPr>
      </p:cxnSp>
      <p:cxnSp>
        <p:nvCxnSpPr>
          <p:cNvPr id="25" name="Google Shape;85;p14"/>
          <p:cNvCxnSpPr/>
          <p:nvPr/>
        </p:nvCxnSpPr>
        <p:spPr>
          <a:xfrm>
            <a:off x="-18720" y="3561120"/>
            <a:ext cx="9181800" cy="360"/>
          </a:xfrm>
          <a:prstGeom prst="straightConnector1">
            <a:avLst/>
          </a:prstGeom>
          <a:ln w="9525">
            <a:solidFill>
              <a:srgbClr val="c1c2af"/>
            </a:solidFill>
            <a:round/>
          </a:ln>
        </p:spPr>
      </p:cxnSp>
      <p:sp>
        <p:nvSpPr>
          <p:cNvPr id="2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94920" y="252000"/>
            <a:ext cx="5055840" cy="1130040"/>
          </a:xfrm>
          <a:prstGeom prst="rect">
            <a:avLst/>
          </a:prstGeom>
          <a:noFill/>
          <a:ln w="0">
            <a:noFill/>
          </a:ln>
        </p:spPr>
        <p:txBody>
          <a:bodyPr lIns="91440" rIns="91440" tIns="91440" bIns="91440" anchor="b">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cxnSp>
        <p:nvCxnSpPr>
          <p:cNvPr id="28" name="Google Shape;89;p15"/>
          <p:cNvCxnSpPr/>
          <p:nvPr/>
        </p:nvCxnSpPr>
        <p:spPr>
          <a:xfrm>
            <a:off x="-18720" y="4748400"/>
            <a:ext cx="5531400" cy="360"/>
          </a:xfrm>
          <a:prstGeom prst="straightConnector1">
            <a:avLst/>
          </a:prstGeom>
          <a:ln w="9525">
            <a:solidFill>
              <a:srgbClr val="c1c2af"/>
            </a:solidFill>
            <a:round/>
          </a:ln>
        </p:spPr>
      </p:cxnSp>
      <p:sp>
        <p:nvSpPr>
          <p:cNvPr id="29" name="PlaceHolder 2"/>
          <p:cNvSpPr>
            <a:spLocks noGrp="1"/>
          </p:cNvSpPr>
          <p:nvPr>
            <p:ph type="body"/>
          </p:nvPr>
        </p:nvSpPr>
        <p:spPr>
          <a:xfrm>
            <a:off x="5512680" y="0"/>
            <a:ext cx="363132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
        <p:nvSpPr>
          <p:cNvPr id="31" name="PlaceHolder 2"/>
          <p:cNvSpPr>
            <a:spLocks noGrp="1"/>
          </p:cNvSpPr>
          <p:nvPr>
            <p:ph type="body"/>
          </p:nvPr>
        </p:nvSpPr>
        <p:spPr>
          <a:xfrm>
            <a:off x="394920" y="1165680"/>
            <a:ext cx="8353440" cy="1652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cxnSp>
        <p:nvCxnSpPr>
          <p:cNvPr id="32" name="Google Shape;94;p16"/>
          <p:cNvCxnSpPr/>
          <p:nvPr/>
        </p:nvCxnSpPr>
        <p:spPr>
          <a:xfrm>
            <a:off x="-18720" y="4748400"/>
            <a:ext cx="9181800" cy="360"/>
          </a:xfrm>
          <a:prstGeom prst="straightConnector1">
            <a:avLst/>
          </a:prstGeom>
          <a:ln w="9525">
            <a:solidFill>
              <a:srgbClr val="c1c2af"/>
            </a:solidFill>
            <a:round/>
          </a:ln>
        </p:spPr>
      </p:cxnSp>
      <p:cxnSp>
        <p:nvCxnSpPr>
          <p:cNvPr id="33" name="Google Shape;95;p16"/>
          <p:cNvCxnSpPr/>
          <p:nvPr/>
        </p:nvCxnSpPr>
        <p:spPr>
          <a:xfrm>
            <a:off x="-18720" y="967680"/>
            <a:ext cx="9181800" cy="360"/>
          </a:xfrm>
          <a:prstGeom prst="straightConnector1">
            <a:avLst/>
          </a:prstGeom>
          <a:ln w="9525">
            <a:solidFill>
              <a:srgbClr val="c1c2af"/>
            </a:solidFill>
            <a:round/>
          </a:ln>
        </p:spPr>
      </p:cxn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34" name="Google Shape;97;p17"/>
          <p:cNvCxnSpPr/>
          <p:nvPr/>
        </p:nvCxnSpPr>
        <p:spPr>
          <a:xfrm>
            <a:off x="-18720" y="4748400"/>
            <a:ext cx="9181800" cy="360"/>
          </a:xfrm>
          <a:prstGeom prst="straightConnector1">
            <a:avLst/>
          </a:prstGeom>
          <a:ln w="9525">
            <a:solidFill>
              <a:srgbClr val="c1c2af"/>
            </a:solidFill>
            <a:round/>
          </a:ln>
        </p:spPr>
      </p:cxnSp>
      <p:cxnSp>
        <p:nvCxnSpPr>
          <p:cNvPr id="35" name="Google Shape;98;p17"/>
          <p:cNvCxnSpPr/>
          <p:nvPr/>
        </p:nvCxnSpPr>
        <p:spPr>
          <a:xfrm>
            <a:off x="-18720" y="967680"/>
            <a:ext cx="9181800" cy="360"/>
          </a:xfrm>
          <a:prstGeom prst="straightConnector1">
            <a:avLst/>
          </a:prstGeom>
          <a:ln w="9525">
            <a:solidFill>
              <a:srgbClr val="c1c2af"/>
            </a:solidFill>
            <a:round/>
          </a:ln>
        </p:spPr>
      </p:cxnSp>
      <p:sp>
        <p:nvSpPr>
          <p:cNvPr id="36"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cxnSp>
        <p:nvCxnSpPr>
          <p:cNvPr id="37" name="Google Shape;107;p18"/>
          <p:cNvCxnSpPr/>
          <p:nvPr/>
        </p:nvCxnSpPr>
        <p:spPr>
          <a:xfrm>
            <a:off x="-18720" y="4748400"/>
            <a:ext cx="9181800" cy="360"/>
          </a:xfrm>
          <a:prstGeom prst="straightConnector1">
            <a:avLst/>
          </a:prstGeom>
          <a:ln w="9525">
            <a:solidFill>
              <a:srgbClr val="c1c2af"/>
            </a:solidFill>
            <a:round/>
          </a:ln>
        </p:spPr>
      </p:cxnSp>
      <p:cxnSp>
        <p:nvCxnSpPr>
          <p:cNvPr id="38" name="Google Shape;108;p18"/>
          <p:cNvCxnSpPr/>
          <p:nvPr/>
        </p:nvCxnSpPr>
        <p:spPr>
          <a:xfrm>
            <a:off x="-18720" y="967680"/>
            <a:ext cx="9181800" cy="360"/>
          </a:xfrm>
          <a:prstGeom prst="straightConnector1">
            <a:avLst/>
          </a:prstGeom>
          <a:ln w="9525">
            <a:solidFill>
              <a:srgbClr val="c1c2af"/>
            </a:solidFill>
            <a:round/>
          </a:ln>
        </p:spPr>
      </p:cxnSp>
      <p:sp>
        <p:nvSpPr>
          <p:cNvPr id="39" name="PlaceHolder 1"/>
          <p:cNvSpPr>
            <a:spLocks noGrp="1"/>
          </p:cNvSpPr>
          <p:nvPr>
            <p:ph type="title"/>
          </p:nvPr>
        </p:nvSpPr>
        <p:spPr>
          <a:xfrm>
            <a:off x="394920" y="395280"/>
            <a:ext cx="8353440" cy="572400"/>
          </a:xfrm>
          <a:prstGeom prst="rect">
            <a:avLst/>
          </a:prstGeom>
          <a:noFill/>
          <a:ln w="0">
            <a:noFill/>
          </a:ln>
        </p:spPr>
        <p:txBody>
          <a:bodyPr lIns="91440" rIns="91440" tIns="91440" bIns="91440" anchor="t">
            <a:noAutofit/>
          </a:bodyPr>
          <a:p>
            <a:pPr indent="0">
              <a:buNone/>
            </a:pPr>
            <a:r>
              <a:rPr b="0" lang="fr-FR" sz="2600" spc="-1" strike="noStrike">
                <a:solidFill>
                  <a:schemeClr val="dk1"/>
                </a:solidFill>
                <a:latin typeface="Arial"/>
              </a:rPr>
              <a:t>Click to edit the title text format</a:t>
            </a:r>
            <a:endParaRPr b="0" lang="fr-FR" sz="26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90600" y="1838160"/>
            <a:ext cx="8353080" cy="2247480"/>
          </a:xfrm>
          <a:prstGeom prst="rect">
            <a:avLst/>
          </a:prstGeom>
          <a:noFill/>
          <a:ln w="0">
            <a:noFill/>
          </a:ln>
        </p:spPr>
        <p:txBody>
          <a:bodyPr lIns="91440" rIns="91440" tIns="91440" bIns="91440" anchor="b">
            <a:normAutofit/>
          </a:bodyPr>
          <a:p>
            <a:pPr indent="0">
              <a:lnSpc>
                <a:spcPct val="100000"/>
              </a:lnSpc>
              <a:buNone/>
              <a:tabLst>
                <a:tab algn="l" pos="0"/>
              </a:tabLst>
            </a:pPr>
            <a:r>
              <a:rPr b="0" lang="en" sz="4500" spc="-1" strike="noStrike">
                <a:solidFill>
                  <a:schemeClr val="dk1"/>
                </a:solidFill>
                <a:latin typeface="Libre Baskerville"/>
                <a:ea typeface="Libre Baskerville"/>
              </a:rPr>
              <a:t>Applications of Number System</a:t>
            </a:r>
            <a:endParaRPr b="0" lang="fr-FR" sz="4500" spc="-1" strike="noStrike">
              <a:solidFill>
                <a:schemeClr val="dk1"/>
              </a:solidFill>
              <a:latin typeface="Arial"/>
            </a:endParaRPr>
          </a:p>
        </p:txBody>
      </p:sp>
      <p:sp>
        <p:nvSpPr>
          <p:cNvPr id="96" name="PlaceHolder 2"/>
          <p:cNvSpPr>
            <a:spLocks noGrp="1"/>
          </p:cNvSpPr>
          <p:nvPr>
            <p:ph type="subTitle"/>
          </p:nvPr>
        </p:nvSpPr>
        <p:spPr>
          <a:xfrm>
            <a:off x="390600" y="4286160"/>
            <a:ext cx="8353080" cy="466200"/>
          </a:xfrm>
          <a:prstGeom prst="rect">
            <a:avLst/>
          </a:prstGeom>
          <a:noFill/>
          <a:ln w="0">
            <a:noFill/>
          </a:ln>
        </p:spPr>
        <p:txBody>
          <a:bodyPr lIns="91440" rIns="91440" tIns="91440" bIns="91440" anchor="t">
            <a:normAutofit/>
          </a:bodyPr>
          <a:p>
            <a:pPr indent="0">
              <a:lnSpc>
                <a:spcPct val="100000"/>
              </a:lnSpc>
              <a:buNone/>
              <a:tabLst>
                <a:tab algn="l" pos="0"/>
              </a:tabLst>
            </a:pPr>
            <a:r>
              <a:rPr b="0" lang="en" sz="1400" spc="-1" strike="noStrike">
                <a:solidFill>
                  <a:schemeClr val="dk1"/>
                </a:solidFill>
                <a:latin typeface="DM Sans"/>
                <a:ea typeface="DM Sans"/>
              </a:rPr>
              <a:t>Exploring real-world uses of number systems in digital technologies.</a:t>
            </a:r>
            <a:endParaRPr b="0" lang="en-US" sz="1400" spc="-1" strike="noStrike">
              <a:solidFill>
                <a:srgbClr val="000000"/>
              </a:solidFill>
              <a:latin typeface="OpenSymbol"/>
            </a:endParaRPr>
          </a:p>
        </p:txBody>
      </p:sp>
      <p:pic>
        <p:nvPicPr>
          <p:cNvPr id="97" name="Google Shape;160;p27" descr=""/>
          <p:cNvPicPr/>
          <p:nvPr/>
        </p:nvPicPr>
        <p:blipFill>
          <a:blip r:embed="rId1"/>
          <a:srcRect l="0" t="34215" r="0" b="32172"/>
          <a:stretch/>
        </p:blipFill>
        <p:spPr>
          <a:xfrm>
            <a:off x="-5040" y="0"/>
            <a:ext cx="9143640" cy="15213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90600" y="247680"/>
            <a:ext cx="5057280" cy="113328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Libre Baskerville"/>
                <a:ea typeface="Libre Baskerville"/>
              </a:rPr>
              <a:t>Hexadecimal Representation</a:t>
            </a:r>
            <a:endParaRPr b="0" lang="fr-FR" sz="2600" spc="-1" strike="noStrike">
              <a:solidFill>
                <a:schemeClr val="dk1"/>
              </a:solidFill>
              <a:latin typeface="Arial"/>
            </a:endParaRPr>
          </a:p>
        </p:txBody>
      </p:sp>
      <p:sp>
        <p:nvSpPr>
          <p:cNvPr id="121" name="PlaceHolder 2"/>
          <p:cNvSpPr>
            <a:spLocks noGrp="1"/>
          </p:cNvSpPr>
          <p:nvPr>
            <p:ph type="subTitle"/>
          </p:nvPr>
        </p:nvSpPr>
        <p:spPr>
          <a:xfrm>
            <a:off x="390600" y="1704960"/>
            <a:ext cx="4295520" cy="280008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pc="-1" strike="noStrike">
                <a:solidFill>
                  <a:schemeClr val="dk1"/>
                </a:solidFill>
                <a:latin typeface="DM Sans"/>
                <a:ea typeface="DM Sans"/>
              </a:rPr>
              <a:t>Hexadecimal representation provides a streamlined way to express binary data. By grouping binary digits into sets of four, one can convert binary numbers into a corresponding hexadecimal code, making it simpler to read and interpret. This format is extensively utilized in programming and digital applications, facilitating efficient manipulation of data, including memory addresses and color values.</a:t>
            </a:r>
            <a:endParaRPr b="0" lang="en-US" sz="1200" spc="-1" strike="noStrike">
              <a:solidFill>
                <a:srgbClr val="000000"/>
              </a:solidFill>
              <a:latin typeface="OpenSymbol"/>
            </a:endParaRPr>
          </a:p>
        </p:txBody>
      </p:sp>
      <p:pic>
        <p:nvPicPr>
          <p:cNvPr id="122" name="Google Shape;193;p30" descr=""/>
          <p:cNvPicPr/>
          <p:nvPr/>
        </p:nvPicPr>
        <p:blipFill>
          <a:blip r:embed="rId1"/>
          <a:srcRect l="34375" t="0" r="18568" b="0"/>
          <a:stretch/>
        </p:blipFill>
        <p:spPr>
          <a:xfrm>
            <a:off x="5512680" y="0"/>
            <a:ext cx="3630960" cy="5143320"/>
          </a:xfrm>
          <a:prstGeom prst="rect">
            <a:avLst/>
          </a:prstGeom>
          <a:ln w="0">
            <a:noFill/>
          </a:ln>
        </p:spPr>
      </p:pic>
      <p:cxnSp>
        <p:nvCxnSpPr>
          <p:cNvPr id="123" name="Google Shape;194;p30"/>
          <p:cNvCxnSpPr/>
          <p:nvPr/>
        </p:nvCxnSpPr>
        <p:spPr>
          <a:xfrm>
            <a:off x="-18720" y="1382400"/>
            <a:ext cx="5531400" cy="360"/>
          </a:xfrm>
          <a:prstGeom prst="straightConnector1">
            <a:avLst/>
          </a:prstGeom>
          <a:ln w="9525">
            <a:solidFill>
              <a:srgbClr val="c1c2af"/>
            </a:solidFill>
            <a:roun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Conclusions</a:t>
            </a:r>
            <a:endParaRPr b="0" lang="fr-FR" sz="2600" spc="-1" strike="noStrike">
              <a:solidFill>
                <a:schemeClr val="dk1"/>
              </a:solidFill>
              <a:latin typeface="Arial"/>
            </a:endParaRPr>
          </a:p>
        </p:txBody>
      </p:sp>
      <p:sp>
        <p:nvSpPr>
          <p:cNvPr id="125"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The number system plays an integral role in various digital applications, from programming to data representation. Understanding how these systems operate enhances our ability to utilize technology effectively, paving the way for advancements in digital communication, storage, and media representation.</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90600" y="590400"/>
            <a:ext cx="4447800" cy="79992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pc="-1" strike="noStrike">
                <a:solidFill>
                  <a:schemeClr val="dk1"/>
                </a:solidFill>
                <a:latin typeface="Libre Baskerville"/>
                <a:ea typeface="Libre Baskerville"/>
              </a:rPr>
              <a:t>Thank you!</a:t>
            </a:r>
            <a:endParaRPr b="0" lang="fr-FR" sz="4000" spc="-1" strike="noStrike">
              <a:solidFill>
                <a:schemeClr val="dk1"/>
              </a:solidFill>
              <a:latin typeface="Arial"/>
            </a:endParaRPr>
          </a:p>
        </p:txBody>
      </p:sp>
      <p:sp>
        <p:nvSpPr>
          <p:cNvPr id="127" name="PlaceHolder 2"/>
          <p:cNvSpPr>
            <a:spLocks noGrp="1"/>
          </p:cNvSpPr>
          <p:nvPr>
            <p:ph type="subTitle"/>
          </p:nvPr>
        </p:nvSpPr>
        <p:spPr>
          <a:xfrm>
            <a:off x="390600" y="1666800"/>
            <a:ext cx="4447800" cy="1056960"/>
          </a:xfrm>
          <a:prstGeom prst="rect">
            <a:avLst/>
          </a:prstGeom>
          <a:noFill/>
          <a:ln w="0">
            <a:noFill/>
          </a:ln>
        </p:spPr>
        <p:txBody>
          <a:bodyPr lIns="91440" rIns="91440" tIns="91440" bIns="91440" anchor="t">
            <a:normAutofit/>
          </a:bodyPr>
          <a:p>
            <a:pPr indent="0">
              <a:lnSpc>
                <a:spcPct val="100000"/>
              </a:lnSpc>
              <a:buNone/>
              <a:tabLst>
                <a:tab algn="l" pos="0"/>
              </a:tabLst>
            </a:pPr>
            <a:r>
              <a:rPr b="1" lang="en" sz="1400" spc="-1" strike="noStrike">
                <a:solidFill>
                  <a:schemeClr val="dk1"/>
                </a:solidFill>
                <a:latin typeface="DM Sans"/>
                <a:ea typeface="DM Sans"/>
              </a:rPr>
              <a:t>Do you have any questions?</a:t>
            </a:r>
            <a:endParaRPr b="0" lang="en-US" sz="1400" spc="-1" strike="noStrike">
              <a:solidFill>
                <a:srgbClr val="000000"/>
              </a:solidFill>
              <a:latin typeface="OpenSymbol"/>
            </a:endParaRPr>
          </a:p>
        </p:txBody>
      </p:sp>
      <p:sp>
        <p:nvSpPr>
          <p:cNvPr id="128" name="Google Shape;305;p40"/>
          <p:cNvSpPr/>
          <p:nvPr/>
        </p:nvSpPr>
        <p:spPr>
          <a:xfrm>
            <a:off x="390600" y="4438800"/>
            <a:ext cx="3904920" cy="199800"/>
          </a:xfrm>
          <a:prstGeom prst="rect">
            <a:avLst/>
          </a:prstGeom>
          <a:noFill/>
          <a:ln w="0">
            <a:noFill/>
          </a:ln>
        </p:spPr>
        <p:style>
          <a:lnRef idx="0"/>
          <a:fillRef idx="0"/>
          <a:effectRef idx="0"/>
          <a:fontRef idx="minor"/>
        </p:style>
        <p:txBody>
          <a:bodyPr lIns="0" rIns="0" tIns="0" bIns="0" anchor="t">
            <a:normAutofit/>
          </a:bodyPr>
          <a:p>
            <a:pP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000000"/>
              </a:solidFill>
              <a:latin typeface="OpenSymbol"/>
            </a:endParaRPr>
          </a:p>
        </p:txBody>
      </p:sp>
      <p:sp>
        <p:nvSpPr>
          <p:cNvPr id="129" name="Google Shape;306;p40"/>
          <p:cNvSpPr/>
          <p:nvPr/>
        </p:nvSpPr>
        <p:spPr>
          <a:xfrm>
            <a:off x="390600" y="3895560"/>
            <a:ext cx="3904920" cy="409320"/>
          </a:xfrm>
          <a:prstGeom prst="rect">
            <a:avLst/>
          </a:prstGeom>
          <a:noFill/>
          <a:ln w="0">
            <a:noFill/>
          </a:ln>
        </p:spPr>
        <p:style>
          <a:lnRef idx="0"/>
          <a:fillRef idx="0"/>
          <a:effectRef idx="0"/>
          <a:fontRef idx="minor"/>
        </p:style>
        <p:txBody>
          <a:bodyPr lIns="0" rIns="0" tIns="0" bIns="0" anchor="t">
            <a:normAutofit/>
          </a:bodyPr>
          <a:p>
            <a:pPr defTabSz="914400">
              <a:lnSpc>
                <a:spcPct val="100000"/>
              </a:lnSpc>
              <a:spcBef>
                <a:spcPts val="300"/>
              </a:spcBef>
              <a:tabLst>
                <a:tab algn="l" pos="0"/>
              </a:tabLst>
            </a:pPr>
            <a:r>
              <a:rPr b="1" lang="en" sz="1000" spc="-1" strike="noStrike">
                <a:solidFill>
                  <a:schemeClr val="dk1"/>
                </a:solidFill>
                <a:latin typeface="Arial"/>
              </a:rPr>
              <a:t>www.yourwebsite.com</a:t>
            </a:r>
            <a:endParaRPr b="0" lang="en-US" sz="1000" spc="-1" strike="noStrike">
              <a:solidFill>
                <a:srgbClr val="000000"/>
              </a:solidFill>
              <a:latin typeface="OpenSymbol"/>
            </a:endParaRPr>
          </a:p>
        </p:txBody>
      </p:sp>
      <p:sp>
        <p:nvSpPr>
          <p:cNvPr id="130" name="Google Shape;307;p40"/>
          <p:cNvSpPr/>
          <p:nvPr/>
        </p:nvSpPr>
        <p:spPr>
          <a:xfrm>
            <a:off x="394920" y="2910600"/>
            <a:ext cx="344520" cy="344880"/>
          </a:xfrm>
          <a:custGeom>
            <a:avLst/>
            <a:gdLst>
              <a:gd name="textAreaLeft" fmla="*/ 0 w 344520"/>
              <a:gd name="textAreaRight" fmla="*/ 344880 w 344520"/>
              <a:gd name="textAreaTop" fmla="*/ 0 h 344880"/>
              <a:gd name="textAreaBottom" fmla="*/ 345240 h 344880"/>
            </a:gdLst>
            <a:ah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131" name="Google Shape;308;p40"/>
          <p:cNvGrpSpPr/>
          <p:nvPr/>
        </p:nvGrpSpPr>
        <p:grpSpPr>
          <a:xfrm>
            <a:off x="909000" y="2909880"/>
            <a:ext cx="340560" cy="345960"/>
            <a:chOff x="909000" y="2909880"/>
            <a:chExt cx="340560" cy="345960"/>
          </a:xfrm>
        </p:grpSpPr>
        <p:sp>
          <p:nvSpPr>
            <p:cNvPr id="132" name="Google Shape;309;p40"/>
            <p:cNvSpPr/>
            <p:nvPr/>
          </p:nvSpPr>
          <p:spPr>
            <a:xfrm>
              <a:off x="909000" y="2909880"/>
              <a:ext cx="340560" cy="345960"/>
            </a:xfrm>
            <a:custGeom>
              <a:avLst/>
              <a:gdLst>
                <a:gd name="textAreaLeft" fmla="*/ 0 w 340560"/>
                <a:gd name="textAreaRight" fmla="*/ 340920 w 340560"/>
                <a:gd name="textAreaTop" fmla="*/ 0 h 345960"/>
                <a:gd name="textAreaBottom" fmla="*/ 346320 h 345960"/>
              </a:gdLst>
              <a:ah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3" name="Google Shape;310;p40"/>
            <p:cNvSpPr/>
            <p:nvPr/>
          </p:nvSpPr>
          <p:spPr>
            <a:xfrm>
              <a:off x="972720" y="2975400"/>
              <a:ext cx="211680" cy="215280"/>
            </a:xfrm>
            <a:custGeom>
              <a:avLst/>
              <a:gdLst>
                <a:gd name="textAreaLeft" fmla="*/ 0 w 211680"/>
                <a:gd name="textAreaRight" fmla="*/ 212040 w 211680"/>
                <a:gd name="textAreaTop" fmla="*/ 0 h 215280"/>
                <a:gd name="textAreaBottom" fmla="*/ 215640 h 21528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4" name="Google Shape;311;p40"/>
            <p:cNvSpPr/>
            <p:nvPr/>
          </p:nvSpPr>
          <p:spPr>
            <a:xfrm>
              <a:off x="1022040" y="3026520"/>
              <a:ext cx="112680" cy="112680"/>
            </a:xfrm>
            <a:custGeom>
              <a:avLst/>
              <a:gdLst>
                <a:gd name="textAreaLeft" fmla="*/ 0 w 112680"/>
                <a:gd name="textAreaRight" fmla="*/ 113040 w 112680"/>
                <a:gd name="textAreaTop" fmla="*/ 0 h 112680"/>
                <a:gd name="textAreaBottom" fmla="*/ 113040 h 11268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56520" bIns="56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5" name="Google Shape;312;p40"/>
            <p:cNvSpPr/>
            <p:nvPr/>
          </p:nvSpPr>
          <p:spPr>
            <a:xfrm>
              <a:off x="1121760" y="3003120"/>
              <a:ext cx="28800" cy="28800"/>
            </a:xfrm>
            <a:custGeom>
              <a:avLst/>
              <a:gdLst>
                <a:gd name="textAreaLeft" fmla="*/ 0 w 28800"/>
                <a:gd name="textAreaRight" fmla="*/ 29160 w 28800"/>
                <a:gd name="textAreaTop" fmla="*/ 0 h 28800"/>
                <a:gd name="textAreaBottom" fmla="*/ 29160 h 2880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36" name="Google Shape;313;p40"/>
          <p:cNvGrpSpPr/>
          <p:nvPr/>
        </p:nvGrpSpPr>
        <p:grpSpPr>
          <a:xfrm>
            <a:off x="1432440" y="2909880"/>
            <a:ext cx="345960" cy="345960"/>
            <a:chOff x="1432440" y="2909880"/>
            <a:chExt cx="345960" cy="345960"/>
          </a:xfrm>
        </p:grpSpPr>
        <p:sp>
          <p:nvSpPr>
            <p:cNvPr id="137" name="Google Shape;314;p40"/>
            <p:cNvSpPr/>
            <p:nvPr/>
          </p:nvSpPr>
          <p:spPr>
            <a:xfrm>
              <a:off x="1432440" y="2909880"/>
              <a:ext cx="345960" cy="345960"/>
            </a:xfrm>
            <a:custGeom>
              <a:avLst/>
              <a:gdLst>
                <a:gd name="textAreaLeft" fmla="*/ 0 w 345960"/>
                <a:gd name="textAreaRight" fmla="*/ 346320 w 345960"/>
                <a:gd name="textAreaTop" fmla="*/ 0 h 345960"/>
                <a:gd name="textAreaBottom" fmla="*/ 346320 h 345960"/>
              </a:gdLst>
              <a:ah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8" name="Google Shape;315;p40"/>
            <p:cNvSpPr/>
            <p:nvPr/>
          </p:nvSpPr>
          <p:spPr>
            <a:xfrm>
              <a:off x="1512360" y="3048480"/>
              <a:ext cx="47520" cy="120600"/>
            </a:xfrm>
            <a:custGeom>
              <a:avLst/>
              <a:gdLst>
                <a:gd name="textAreaLeft" fmla="*/ 0 w 47520"/>
                <a:gd name="textAreaRight" fmla="*/ 47880 w 47520"/>
                <a:gd name="textAreaTop" fmla="*/ 0 h 120600"/>
                <a:gd name="textAreaBottom" fmla="*/ 120960 h 12060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9" name="Google Shape;316;p40"/>
            <p:cNvSpPr/>
            <p:nvPr/>
          </p:nvSpPr>
          <p:spPr>
            <a:xfrm>
              <a:off x="1505160" y="2982960"/>
              <a:ext cx="54720" cy="54720"/>
            </a:xfrm>
            <a:custGeom>
              <a:avLst/>
              <a:gdLst>
                <a:gd name="textAreaLeft" fmla="*/ 0 w 54720"/>
                <a:gd name="textAreaRight" fmla="*/ 55080 w 54720"/>
                <a:gd name="textAreaTop" fmla="*/ 0 h 54720"/>
                <a:gd name="textAreaBottom" fmla="*/ 55080 h 5472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0" name="Google Shape;317;p40"/>
            <p:cNvSpPr/>
            <p:nvPr/>
          </p:nvSpPr>
          <p:spPr>
            <a:xfrm>
              <a:off x="1585080" y="3048480"/>
              <a:ext cx="127800" cy="120600"/>
            </a:xfrm>
            <a:custGeom>
              <a:avLst/>
              <a:gdLst>
                <a:gd name="textAreaLeft" fmla="*/ 0 w 127800"/>
                <a:gd name="textAreaRight" fmla="*/ 128160 w 127800"/>
                <a:gd name="textAreaTop" fmla="*/ 0 h 120600"/>
                <a:gd name="textAreaBottom" fmla="*/ 120960 h 12060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141" name="Google Shape;318;p40"/>
          <p:cNvGrpSpPr/>
          <p:nvPr/>
        </p:nvGrpSpPr>
        <p:grpSpPr>
          <a:xfrm>
            <a:off x="1941480" y="2910240"/>
            <a:ext cx="345960" cy="345960"/>
            <a:chOff x="1941480" y="2910240"/>
            <a:chExt cx="345960" cy="345960"/>
          </a:xfrm>
        </p:grpSpPr>
        <p:sp>
          <p:nvSpPr>
            <p:cNvPr id="142" name="Google Shape;319;p40"/>
            <p:cNvSpPr/>
            <p:nvPr/>
          </p:nvSpPr>
          <p:spPr>
            <a:xfrm>
              <a:off x="2018880" y="2985480"/>
              <a:ext cx="191520" cy="195840"/>
            </a:xfrm>
            <a:custGeom>
              <a:avLst/>
              <a:gdLst>
                <a:gd name="textAreaLeft" fmla="*/ 0 w 191520"/>
                <a:gd name="textAreaRight" fmla="*/ 191880 w 191520"/>
                <a:gd name="textAreaTop" fmla="*/ 0 h 195840"/>
                <a:gd name="textAreaBottom" fmla="*/ 196200 h 195840"/>
              </a:gdLst>
              <a:ahLst/>
              <a:rect l="textAreaLeft" t="textAreaTop" r="textAreaRight" b="textAreaBottom"/>
              <a:pathLst>
                <a:path w="494728" h="505587">
                  <a:moveTo>
                    <a:pt x="294418" y="214122"/>
                  </a:moveTo>
                  <a:lnTo>
                    <a:pt x="478631" y="0"/>
                  </a:lnTo>
                  <a:lnTo>
                    <a:pt x="435007" y="0"/>
                  </a:lnTo>
                  <a:lnTo>
                    <a:pt x="275082" y="185928"/>
                  </a:lnTo>
                  <a:lnTo>
                    <a:pt x="147352" y="0"/>
                  </a:lnTo>
                  <a:lnTo>
                    <a:pt x="0" y="0"/>
                  </a:lnTo>
                  <a:lnTo>
                    <a:pt x="193167" y="281083"/>
                  </a:lnTo>
                  <a:lnTo>
                    <a:pt x="0" y="505587"/>
                  </a:lnTo>
                  <a:lnTo>
                    <a:pt x="43625" y="505587"/>
                  </a:lnTo>
                  <a:lnTo>
                    <a:pt x="212503" y="309277"/>
                  </a:lnTo>
                  <a:lnTo>
                    <a:pt x="347377" y="505587"/>
                  </a:lnTo>
                  <a:lnTo>
                    <a:pt x="494729" y="505587"/>
                  </a:lnTo>
                  <a:lnTo>
                    <a:pt x="294418" y="214027"/>
                  </a:lnTo>
                  <a:lnTo>
                    <a:pt x="294418" y="214027"/>
                  </a:lnTo>
                  <a:close/>
                  <a:moveTo>
                    <a:pt x="234601" y="283655"/>
                  </a:moveTo>
                  <a:lnTo>
                    <a:pt x="215075" y="255651"/>
                  </a:lnTo>
                  <a:lnTo>
                    <a:pt x="59341" y="32861"/>
                  </a:lnTo>
                  <a:lnTo>
                    <a:pt x="126397" y="32861"/>
                  </a:lnTo>
                  <a:lnTo>
                    <a:pt x="252032" y="212598"/>
                  </a:lnTo>
                  <a:lnTo>
                    <a:pt x="271558" y="240601"/>
                  </a:lnTo>
                  <a:lnTo>
                    <a:pt x="434912" y="474250"/>
                  </a:lnTo>
                  <a:lnTo>
                    <a:pt x="367855" y="474250"/>
                  </a:lnTo>
                  <a:lnTo>
                    <a:pt x="234505" y="283559"/>
                  </a:lnTo>
                  <a:lnTo>
                    <a:pt x="234505" y="283559"/>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3" name="Google Shape;320;p40"/>
            <p:cNvSpPr/>
            <p:nvPr/>
          </p:nvSpPr>
          <p:spPr>
            <a:xfrm>
              <a:off x="1941480" y="2910240"/>
              <a:ext cx="345960" cy="345960"/>
            </a:xfrm>
            <a:custGeom>
              <a:avLst/>
              <a:gdLst>
                <a:gd name="textAreaLeft" fmla="*/ 0 w 345960"/>
                <a:gd name="textAreaRight" fmla="*/ 346320 w 345960"/>
                <a:gd name="textAreaTop" fmla="*/ 0 h 345960"/>
                <a:gd name="textAreaBottom" fmla="*/ 346320 h 345960"/>
              </a:gdLst>
              <a:ah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90600" y="247680"/>
            <a:ext cx="5057280" cy="113328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Libre Baskerville"/>
                <a:ea typeface="Libre Baskerville"/>
              </a:rPr>
              <a:t>Introduction</a:t>
            </a:r>
            <a:endParaRPr b="0" lang="fr-FR" sz="2600" spc="-1" strike="noStrike">
              <a:solidFill>
                <a:schemeClr val="dk1"/>
              </a:solidFill>
              <a:latin typeface="Arial"/>
            </a:endParaRPr>
          </a:p>
        </p:txBody>
      </p:sp>
      <p:sp>
        <p:nvSpPr>
          <p:cNvPr id="99" name="PlaceHolder 2"/>
          <p:cNvSpPr>
            <a:spLocks noGrp="1"/>
          </p:cNvSpPr>
          <p:nvPr>
            <p:ph type="subTitle"/>
          </p:nvPr>
        </p:nvSpPr>
        <p:spPr>
          <a:xfrm>
            <a:off x="390600" y="1704960"/>
            <a:ext cx="4295520" cy="2800080"/>
          </a:xfrm>
          <a:prstGeom prst="rect">
            <a:avLst/>
          </a:prstGeom>
          <a:noFill/>
          <a:ln w="0">
            <a:noFill/>
          </a:ln>
        </p:spPr>
        <p:txBody>
          <a:bodyPr lIns="91440" rIns="91440" tIns="91440" bIns="91440" anchor="b">
            <a:normAutofit/>
          </a:bodyPr>
          <a:p>
            <a:pPr indent="0" algn="ctr">
              <a:buNone/>
            </a:pPr>
            <a:endParaRPr b="0" lang="en-US" sz="1200" spc="-1" strike="noStrike">
              <a:solidFill>
                <a:schemeClr val="dk1"/>
              </a:solidFill>
              <a:latin typeface="DM Sans"/>
              <a:ea typeface="DM Sans"/>
            </a:endParaRPr>
          </a:p>
        </p:txBody>
      </p:sp>
      <p:pic>
        <p:nvPicPr>
          <p:cNvPr id="100" name="Google Shape;193;p30" descr=""/>
          <p:cNvPicPr/>
          <p:nvPr/>
        </p:nvPicPr>
        <p:blipFill>
          <a:blip r:embed="rId1"/>
          <a:srcRect l="34375" t="0" r="18568" b="0"/>
          <a:stretch/>
        </p:blipFill>
        <p:spPr>
          <a:xfrm>
            <a:off x="5512680" y="0"/>
            <a:ext cx="3630960" cy="5143320"/>
          </a:xfrm>
          <a:prstGeom prst="rect">
            <a:avLst/>
          </a:prstGeom>
          <a:ln w="0">
            <a:noFill/>
          </a:ln>
        </p:spPr>
      </p:pic>
      <p:cxnSp>
        <p:nvCxnSpPr>
          <p:cNvPr id="101" name="Google Shape;194;p30"/>
          <p:cNvCxnSpPr/>
          <p:nvPr/>
        </p:nvCxnSpPr>
        <p:spPr>
          <a:xfrm>
            <a:off x="-18720" y="1382400"/>
            <a:ext cx="5531400" cy="360"/>
          </a:xfrm>
          <a:prstGeom prst="straightConnector1">
            <a:avLst/>
          </a:prstGeom>
          <a:ln w="9525">
            <a:solidFill>
              <a:srgbClr val="c1c2af"/>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90600" y="1438200"/>
            <a:ext cx="8353080" cy="837720"/>
          </a:xfrm>
          <a:prstGeom prst="rect">
            <a:avLst/>
          </a:prstGeom>
          <a:noFill/>
          <a:ln w="0">
            <a:noFill/>
          </a:ln>
        </p:spPr>
        <p:txBody>
          <a:bodyPr lIns="91440" rIns="91440" tIns="91440" bIns="91440" anchor="t">
            <a:normAutofit/>
          </a:bodyPr>
          <a:p>
            <a:pPr indent="0">
              <a:lnSpc>
                <a:spcPct val="100000"/>
              </a:lnSpc>
              <a:buNone/>
              <a:tabLst>
                <a:tab algn="l" pos="0"/>
              </a:tabLst>
            </a:pPr>
            <a:r>
              <a:rPr b="0" lang="en" sz="4000" spc="-1" strike="noStrike">
                <a:solidFill>
                  <a:schemeClr val="dk1"/>
                </a:solidFill>
                <a:latin typeface="Libre Baskerville"/>
                <a:ea typeface="Libre Baskerville"/>
              </a:rPr>
              <a:t>Number System Applications</a:t>
            </a:r>
            <a:endParaRPr b="0" lang="fr-FR" sz="4000" spc="-1" strike="noStrike">
              <a:solidFill>
                <a:schemeClr val="dk1"/>
              </a:solidFill>
              <a:latin typeface="Arial"/>
            </a:endParaRPr>
          </a:p>
        </p:txBody>
      </p:sp>
      <p:sp>
        <p:nvSpPr>
          <p:cNvPr id="103" name="PlaceHolder 2"/>
          <p:cNvSpPr>
            <a:spLocks noGrp="1"/>
          </p:cNvSpPr>
          <p:nvPr>
            <p:ph type="title"/>
          </p:nvPr>
        </p:nvSpPr>
        <p:spPr>
          <a:xfrm>
            <a:off x="390600" y="390600"/>
            <a:ext cx="1238040" cy="83772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pc="-1" strike="noStrike">
                <a:solidFill>
                  <a:schemeClr val="dk1"/>
                </a:solidFill>
                <a:latin typeface="Libre Baskerville"/>
                <a:ea typeface="Libre Baskerville"/>
              </a:rPr>
              <a:t>01</a:t>
            </a:r>
            <a:endParaRPr b="0" lang="fr-FR" sz="4000" spc="-1" strike="noStrike">
              <a:solidFill>
                <a:schemeClr val="dk1"/>
              </a:solidFill>
              <a:latin typeface="Arial"/>
            </a:endParaRPr>
          </a:p>
        </p:txBody>
      </p:sp>
      <p:pic>
        <p:nvPicPr>
          <p:cNvPr id="104" name="Google Shape;201;p31" descr=""/>
          <p:cNvPicPr/>
          <p:nvPr/>
        </p:nvPicPr>
        <p:blipFill>
          <a:blip r:embed="rId1"/>
          <a:srcRect l="0" t="27580" r="0" b="33527"/>
          <a:stretch/>
        </p:blipFill>
        <p:spPr>
          <a:xfrm>
            <a:off x="-5040" y="3150000"/>
            <a:ext cx="9143640" cy="19929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Binary System in Programming</a:t>
            </a:r>
            <a:endParaRPr b="0" lang="fr-FR" sz="2600" spc="-1" strike="noStrike">
              <a:solidFill>
                <a:schemeClr val="dk1"/>
              </a:solidFill>
              <a:latin typeface="Arial"/>
            </a:endParaRPr>
          </a:p>
        </p:txBody>
      </p:sp>
      <p:sp>
        <p:nvSpPr>
          <p:cNvPr id="106"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The binary number system, comprising only 0s and 1s, is foundational to all machine-level instructions in computers. This is because digital electronics operate in two states: on (1) and off (0). High-level programming languages are ultimately translated into binary code, which is processed by the computer's hardware to execute tasks.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90600" y="247680"/>
            <a:ext cx="5057280" cy="1133280"/>
          </a:xfrm>
          <a:prstGeom prst="rect">
            <a:avLst/>
          </a:prstGeom>
          <a:noFill/>
          <a:ln w="0">
            <a:noFill/>
          </a:ln>
        </p:spPr>
        <p:txBody>
          <a:bodyPr lIns="91440" rIns="91440" tIns="91440" bIns="91440" anchor="b">
            <a:normAutofit/>
          </a:bodyPr>
          <a:p>
            <a:pPr indent="0">
              <a:lnSpc>
                <a:spcPct val="100000"/>
              </a:lnSpc>
              <a:buNone/>
              <a:tabLst>
                <a:tab algn="l" pos="0"/>
              </a:tabLst>
            </a:pPr>
            <a:r>
              <a:rPr b="0" lang="en" sz="2600" spc="-1" strike="noStrike">
                <a:solidFill>
                  <a:schemeClr val="dk1"/>
                </a:solidFill>
                <a:latin typeface="Libre Baskerville"/>
                <a:ea typeface="Libre Baskerville"/>
              </a:rPr>
              <a:t>IP Addressing in Networking</a:t>
            </a:r>
            <a:endParaRPr b="0" lang="fr-FR" sz="2600" spc="-1" strike="noStrike">
              <a:solidFill>
                <a:schemeClr val="dk1"/>
              </a:solidFill>
              <a:latin typeface="Arial"/>
            </a:endParaRPr>
          </a:p>
        </p:txBody>
      </p:sp>
      <p:sp>
        <p:nvSpPr>
          <p:cNvPr id="108" name="PlaceHolder 2"/>
          <p:cNvSpPr>
            <a:spLocks noGrp="1"/>
          </p:cNvSpPr>
          <p:nvPr>
            <p:ph type="subTitle"/>
          </p:nvPr>
        </p:nvSpPr>
        <p:spPr>
          <a:xfrm>
            <a:off x="390600" y="1704960"/>
            <a:ext cx="4295520" cy="2800080"/>
          </a:xfrm>
          <a:prstGeom prst="rect">
            <a:avLst/>
          </a:prstGeom>
          <a:noFill/>
          <a:ln w="0">
            <a:noFill/>
          </a:ln>
        </p:spPr>
        <p:txBody>
          <a:bodyPr lIns="91440" rIns="91440" tIns="91440" bIns="91440" anchor="b">
            <a:normAutofit/>
          </a:bodyPr>
          <a:p>
            <a:pPr indent="0">
              <a:lnSpc>
                <a:spcPct val="100000"/>
              </a:lnSpc>
              <a:buNone/>
              <a:tabLst>
                <a:tab algn="l" pos="0"/>
              </a:tabLst>
            </a:pPr>
            <a:r>
              <a:rPr b="0" lang="en" sz="1200" spc="-1" strike="noStrike">
                <a:solidFill>
                  <a:schemeClr val="dk1"/>
                </a:solidFill>
                <a:latin typeface="DM Sans"/>
                <a:ea typeface="DM Sans"/>
              </a:rPr>
              <a:t>In networking, IP addressing utilizes the binary system to uniquely identify devices connected to the internet. For instance, IPv4 addresses use a 32-bit binary format, such as 192.168.1.1. Routers and switches rely on these binary addresses to facilitate accurate data routing across networks, ensuring that information reaches its designated destination.</a:t>
            </a:r>
            <a:endParaRPr b="0" lang="en-US" sz="1200" spc="-1" strike="noStrike">
              <a:solidFill>
                <a:srgbClr val="000000"/>
              </a:solidFill>
              <a:latin typeface="OpenSymbol"/>
            </a:endParaRPr>
          </a:p>
        </p:txBody>
      </p:sp>
      <p:pic>
        <p:nvPicPr>
          <p:cNvPr id="109" name="Google Shape;193;p30" descr=""/>
          <p:cNvPicPr/>
          <p:nvPr/>
        </p:nvPicPr>
        <p:blipFill>
          <a:blip r:embed="rId1"/>
          <a:srcRect l="34375" t="0" r="18568" b="0"/>
          <a:stretch/>
        </p:blipFill>
        <p:spPr>
          <a:xfrm>
            <a:off x="5512680" y="0"/>
            <a:ext cx="3630960" cy="5143320"/>
          </a:xfrm>
          <a:prstGeom prst="rect">
            <a:avLst/>
          </a:prstGeom>
          <a:ln w="0">
            <a:noFill/>
          </a:ln>
        </p:spPr>
      </p:pic>
      <p:cxnSp>
        <p:nvCxnSpPr>
          <p:cNvPr id="110" name="Google Shape;194;p30"/>
          <p:cNvCxnSpPr/>
          <p:nvPr/>
        </p:nvCxnSpPr>
        <p:spPr>
          <a:xfrm>
            <a:off x="-18720" y="1382400"/>
            <a:ext cx="5531400" cy="360"/>
          </a:xfrm>
          <a:prstGeom prst="straightConnector1">
            <a:avLst/>
          </a:prstGeom>
          <a:ln w="9525">
            <a:solidFill>
              <a:srgbClr val="c1c2af"/>
            </a:solidFill>
            <a:round/>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Digital Storage Calculation</a:t>
            </a:r>
            <a:endParaRPr b="0" lang="fr-FR" sz="2600" spc="-1" strike="noStrike">
              <a:solidFill>
                <a:schemeClr val="dk1"/>
              </a:solidFill>
              <a:latin typeface="Arial"/>
            </a:endParaRPr>
          </a:p>
        </p:txBody>
      </p:sp>
      <p:sp>
        <p:nvSpPr>
          <p:cNvPr id="112"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Digital storage is primarily quantified using the binary number system, where data is measured in units based on powers of 2. For instance, 1 kilobyte (KB) equals 1024 bytes, 1 megabyte (MB) equals 1024 kilobytes, and so on. This binary structure arises from the electronic signaling capabilities of digital circuits, which allows precise and efficient data storage and retrieval.</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90600" y="1438200"/>
            <a:ext cx="8353080" cy="837720"/>
          </a:xfrm>
          <a:prstGeom prst="rect">
            <a:avLst/>
          </a:prstGeom>
          <a:noFill/>
          <a:ln w="0">
            <a:noFill/>
          </a:ln>
        </p:spPr>
        <p:txBody>
          <a:bodyPr lIns="91440" rIns="91440" tIns="91440" bIns="91440" anchor="t">
            <a:normAutofit/>
          </a:bodyPr>
          <a:p>
            <a:pPr indent="0">
              <a:lnSpc>
                <a:spcPct val="100000"/>
              </a:lnSpc>
              <a:buNone/>
              <a:tabLst>
                <a:tab algn="l" pos="0"/>
              </a:tabLst>
            </a:pPr>
            <a:r>
              <a:rPr b="0" lang="en" sz="4000" spc="-1" strike="noStrike">
                <a:solidFill>
                  <a:schemeClr val="dk1"/>
                </a:solidFill>
                <a:latin typeface="Libre Baskerville"/>
                <a:ea typeface="Libre Baskerville"/>
              </a:rPr>
              <a:t>Digital Media Codes</a:t>
            </a:r>
            <a:endParaRPr b="0" lang="fr-FR" sz="4000" spc="-1" strike="noStrike">
              <a:solidFill>
                <a:schemeClr val="dk1"/>
              </a:solidFill>
              <a:latin typeface="Arial"/>
            </a:endParaRPr>
          </a:p>
        </p:txBody>
      </p:sp>
      <p:sp>
        <p:nvSpPr>
          <p:cNvPr id="114" name="PlaceHolder 2"/>
          <p:cNvSpPr>
            <a:spLocks noGrp="1"/>
          </p:cNvSpPr>
          <p:nvPr>
            <p:ph type="title"/>
          </p:nvPr>
        </p:nvSpPr>
        <p:spPr>
          <a:xfrm>
            <a:off x="390600" y="390600"/>
            <a:ext cx="1238040" cy="837720"/>
          </a:xfrm>
          <a:prstGeom prst="rect">
            <a:avLst/>
          </a:prstGeom>
          <a:noFill/>
          <a:ln w="0">
            <a:noFill/>
          </a:ln>
        </p:spPr>
        <p:txBody>
          <a:bodyPr lIns="91440" rIns="91440" tIns="91440" bIns="91440" anchor="b">
            <a:normAutofit/>
          </a:bodyPr>
          <a:p>
            <a:pPr indent="0">
              <a:lnSpc>
                <a:spcPct val="100000"/>
              </a:lnSpc>
              <a:buNone/>
              <a:tabLst>
                <a:tab algn="l" pos="0"/>
              </a:tabLst>
            </a:pPr>
            <a:r>
              <a:rPr b="0" lang="en" sz="4000" spc="-1" strike="noStrike">
                <a:solidFill>
                  <a:schemeClr val="dk1"/>
                </a:solidFill>
                <a:latin typeface="Libre Baskerville"/>
                <a:ea typeface="Libre Baskerville"/>
              </a:rPr>
              <a:t>02</a:t>
            </a:r>
            <a:endParaRPr b="0" lang="fr-FR" sz="4000" spc="-1" strike="noStrike">
              <a:solidFill>
                <a:schemeClr val="dk1"/>
              </a:solidFill>
              <a:latin typeface="Arial"/>
            </a:endParaRPr>
          </a:p>
        </p:txBody>
      </p:sp>
      <p:pic>
        <p:nvPicPr>
          <p:cNvPr id="115" name="Google Shape;201;p31" descr=""/>
          <p:cNvPicPr/>
          <p:nvPr/>
        </p:nvPicPr>
        <p:blipFill>
          <a:blip r:embed="rId1"/>
          <a:srcRect l="0" t="27580" r="0" b="33527"/>
          <a:stretch/>
        </p:blipFill>
        <p:spPr>
          <a:xfrm>
            <a:off x="-5040" y="3150000"/>
            <a:ext cx="9143640" cy="19929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Color Codes in Digital Media</a:t>
            </a:r>
            <a:endParaRPr b="0" lang="fr-FR" sz="2600" spc="-1" strike="noStrike">
              <a:solidFill>
                <a:schemeClr val="dk1"/>
              </a:solidFill>
              <a:latin typeface="Arial"/>
            </a:endParaRPr>
          </a:p>
        </p:txBody>
      </p:sp>
      <p:sp>
        <p:nvSpPr>
          <p:cNvPr id="117"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In the realm of digital media, color representation is often achieved through numerical codes, with hexadecimal being a common format. Hexadecimal color codes, such as #FF5733, represent RGB (Red, Green, Blue) color values, allowing for a wide spectrum of colors to be accurately displayed on screens. This compact coding system facilitates easier integration into web design and digital graphics.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90600" y="3657600"/>
            <a:ext cx="8295840" cy="990360"/>
          </a:xfrm>
          <a:prstGeom prst="rect">
            <a:avLst/>
          </a:prstGeom>
          <a:noFill/>
          <a:ln w="0">
            <a:noFill/>
          </a:ln>
        </p:spPr>
        <p:txBody>
          <a:bodyPr lIns="91440" rIns="91440" tIns="91440" bIns="91440" anchor="t">
            <a:normAutofit/>
          </a:bodyPr>
          <a:p>
            <a:pPr indent="0">
              <a:lnSpc>
                <a:spcPct val="100000"/>
              </a:lnSpc>
              <a:buNone/>
              <a:tabLst>
                <a:tab algn="l" pos="0"/>
              </a:tabLst>
            </a:pPr>
            <a:r>
              <a:rPr b="0" lang="en" sz="2600" spc="-1" strike="noStrike">
                <a:solidFill>
                  <a:schemeClr val="dk1"/>
                </a:solidFill>
                <a:latin typeface="Libre Baskerville"/>
                <a:ea typeface="Libre Baskerville"/>
              </a:rPr>
              <a:t>Barcode and QR Code Encoding</a:t>
            </a:r>
            <a:endParaRPr b="0" lang="fr-FR" sz="2600" spc="-1" strike="noStrike">
              <a:solidFill>
                <a:schemeClr val="dk1"/>
              </a:solidFill>
              <a:latin typeface="Arial"/>
            </a:endParaRPr>
          </a:p>
        </p:txBody>
      </p:sp>
      <p:sp>
        <p:nvSpPr>
          <p:cNvPr id="119" name="PlaceHolder 2"/>
          <p:cNvSpPr>
            <a:spLocks noGrp="1"/>
          </p:cNvSpPr>
          <p:nvPr>
            <p:ph type="subTitle"/>
          </p:nvPr>
        </p:nvSpPr>
        <p:spPr>
          <a:xfrm>
            <a:off x="3666960" y="390600"/>
            <a:ext cx="5086080" cy="2876040"/>
          </a:xfrm>
          <a:prstGeom prst="rect">
            <a:avLst/>
          </a:prstGeom>
          <a:noFill/>
          <a:ln w="0">
            <a:noFill/>
          </a:ln>
        </p:spPr>
        <p:txBody>
          <a:bodyPr lIns="91440" rIns="91440" tIns="91440" bIns="91440" anchor="t">
            <a:normAutofit/>
          </a:bodyPr>
          <a:p>
            <a:pPr indent="0">
              <a:lnSpc>
                <a:spcPct val="100000"/>
              </a:lnSpc>
              <a:buNone/>
              <a:tabLst>
                <a:tab algn="l" pos="0"/>
              </a:tabLst>
            </a:pPr>
            <a:r>
              <a:rPr b="0" lang="en" sz="1200" spc="-1" strike="noStrike">
                <a:solidFill>
                  <a:schemeClr val="dk1"/>
                </a:solidFill>
                <a:latin typeface="DM Sans"/>
                <a:ea typeface="DM Sans"/>
              </a:rPr>
              <a:t>Barcodes and QR codes are crucial in the encoding of product information. These codes utilize binary representations to store data that can be quickly scanned and processed by devices. When scanned, a barcode or QR code translates the visually encoded binary into readable information, enabling efficient product identification and tracking within logistics and retail systems.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2025-06-01T08:03:52Z</dcterms:created>
  <dc:creator>Unknown Creator</dc:creator>
  <dc:description/>
  <dc:language>en-US</dc:language>
  <cp:lastModifiedBy>Unknown Creator</cp:lastModifiedBy>
  <dcterms:modified xsi:type="dcterms:W3CDTF">2025-06-01T08:03:52Z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