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urssophea Yean" userId="7336d14141fd41f1" providerId="LiveId" clId="{A3B1B7D0-CCE1-4090-AD24-FE2F27340DF2}"/>
    <pc:docChg chg="addSld modSld">
      <pc:chgData name="Tourssophea Yean" userId="7336d14141fd41f1" providerId="LiveId" clId="{A3B1B7D0-CCE1-4090-AD24-FE2F27340DF2}" dt="2024-07-09T00:51:40.397" v="27" actId="20577"/>
      <pc:docMkLst>
        <pc:docMk/>
      </pc:docMkLst>
      <pc:sldChg chg="modSp mod">
        <pc:chgData name="Tourssophea Yean" userId="7336d14141fd41f1" providerId="LiveId" clId="{A3B1B7D0-CCE1-4090-AD24-FE2F27340DF2}" dt="2024-07-09T00:51:05.313" v="19" actId="20577"/>
        <pc:sldMkLst>
          <pc:docMk/>
          <pc:sldMk cId="1083679710" sldId="256"/>
        </pc:sldMkLst>
        <pc:spChg chg="mod">
          <ac:chgData name="Tourssophea Yean" userId="7336d14141fd41f1" providerId="LiveId" clId="{A3B1B7D0-CCE1-4090-AD24-FE2F27340DF2}" dt="2024-07-09T00:51:05.313" v="19" actId="20577"/>
          <ac:spMkLst>
            <pc:docMk/>
            <pc:sldMk cId="1083679710" sldId="256"/>
            <ac:spMk id="4" creationId="{92BF3BA1-1840-DDFC-B0BA-E4FF34EE241F}"/>
          </ac:spMkLst>
        </pc:spChg>
      </pc:sldChg>
      <pc:sldChg chg="modSp mod">
        <pc:chgData name="Tourssophea Yean" userId="7336d14141fd41f1" providerId="LiveId" clId="{A3B1B7D0-CCE1-4090-AD24-FE2F27340DF2}" dt="2024-07-03T09:09:37.950" v="8" actId="113"/>
        <pc:sldMkLst>
          <pc:docMk/>
          <pc:sldMk cId="2707513478" sldId="257"/>
        </pc:sldMkLst>
        <pc:spChg chg="mod">
          <ac:chgData name="Tourssophea Yean" userId="7336d14141fd41f1" providerId="LiveId" clId="{A3B1B7D0-CCE1-4090-AD24-FE2F27340DF2}" dt="2024-07-03T09:09:37.950" v="8" actId="113"/>
          <ac:spMkLst>
            <pc:docMk/>
            <pc:sldMk cId="2707513478" sldId="257"/>
            <ac:spMk id="4" creationId="{92BF3BA1-1840-DDFC-B0BA-E4FF34EE241F}"/>
          </ac:spMkLst>
        </pc:spChg>
      </pc:sldChg>
      <pc:sldChg chg="modSp add mod">
        <pc:chgData name="Tourssophea Yean" userId="7336d14141fd41f1" providerId="LiveId" clId="{A3B1B7D0-CCE1-4090-AD24-FE2F27340DF2}" dt="2024-07-09T00:51:40.397" v="27" actId="20577"/>
        <pc:sldMkLst>
          <pc:docMk/>
          <pc:sldMk cId="373239510" sldId="259"/>
        </pc:sldMkLst>
        <pc:spChg chg="mod">
          <ac:chgData name="Tourssophea Yean" userId="7336d14141fd41f1" providerId="LiveId" clId="{A3B1B7D0-CCE1-4090-AD24-FE2F27340DF2}" dt="2024-07-09T00:51:40.397" v="27" actId="20577"/>
          <ac:spMkLst>
            <pc:docMk/>
            <pc:sldMk cId="373239510" sldId="259"/>
            <ac:spMk id="4" creationId="{92BF3BA1-1840-DDFC-B0BA-E4FF34EE241F}"/>
          </ac:spMkLst>
        </pc:spChg>
      </pc:sldChg>
    </pc:docChg>
  </pc:docChgLst>
  <pc:docChgLst>
    <pc:chgData name="Vorng viseth" userId="c6cc0ef1-524f-4c92-a82b-27415828557d" providerId="ADAL" clId="{961E407B-5B39-43BD-837A-ECC558AD2D65}"/>
    <pc:docChg chg="undo custSel addSld modSld">
      <pc:chgData name="Vorng viseth" userId="c6cc0ef1-524f-4c92-a82b-27415828557d" providerId="ADAL" clId="{961E407B-5B39-43BD-837A-ECC558AD2D65}" dt="2025-05-09T04:08:36.358" v="2762" actId="20577"/>
      <pc:docMkLst>
        <pc:docMk/>
      </pc:docMkLst>
      <pc:sldChg chg="modSp mod">
        <pc:chgData name="Vorng viseth" userId="c6cc0ef1-524f-4c92-a82b-27415828557d" providerId="ADAL" clId="{961E407B-5B39-43BD-837A-ECC558AD2D65}" dt="2025-05-09T01:47:53.675" v="64" actId="20577"/>
        <pc:sldMkLst>
          <pc:docMk/>
          <pc:sldMk cId="1083679710" sldId="256"/>
        </pc:sldMkLst>
        <pc:spChg chg="mod">
          <ac:chgData name="Vorng viseth" userId="c6cc0ef1-524f-4c92-a82b-27415828557d" providerId="ADAL" clId="{961E407B-5B39-43BD-837A-ECC558AD2D65}" dt="2025-05-09T01:47:53.675" v="64" actId="20577"/>
          <ac:spMkLst>
            <pc:docMk/>
            <pc:sldMk cId="1083679710" sldId="256"/>
            <ac:spMk id="4" creationId="{92BF3BA1-1840-DDFC-B0BA-E4FF34EE241F}"/>
          </ac:spMkLst>
        </pc:spChg>
      </pc:sldChg>
      <pc:sldChg chg="modSp mod">
        <pc:chgData name="Vorng viseth" userId="c6cc0ef1-524f-4c92-a82b-27415828557d" providerId="ADAL" clId="{961E407B-5B39-43BD-837A-ECC558AD2D65}" dt="2025-05-09T01:48:00.674" v="65" actId="20577"/>
        <pc:sldMkLst>
          <pc:docMk/>
          <pc:sldMk cId="2707513478" sldId="257"/>
        </pc:sldMkLst>
        <pc:spChg chg="mod">
          <ac:chgData name="Vorng viseth" userId="c6cc0ef1-524f-4c92-a82b-27415828557d" providerId="ADAL" clId="{961E407B-5B39-43BD-837A-ECC558AD2D65}" dt="2025-05-09T01:48:00.674" v="65" actId="20577"/>
          <ac:spMkLst>
            <pc:docMk/>
            <pc:sldMk cId="2707513478" sldId="257"/>
            <ac:spMk id="4" creationId="{92BF3BA1-1840-DDFC-B0BA-E4FF34EE241F}"/>
          </ac:spMkLst>
        </pc:spChg>
      </pc:sldChg>
      <pc:sldChg chg="modSp mod">
        <pc:chgData name="Vorng viseth" userId="c6cc0ef1-524f-4c92-a82b-27415828557d" providerId="ADAL" clId="{961E407B-5B39-43BD-837A-ECC558AD2D65}" dt="2025-05-09T03:23:26.510" v="1541" actId="1036"/>
        <pc:sldMkLst>
          <pc:docMk/>
          <pc:sldMk cId="1234303794" sldId="258"/>
        </pc:sldMkLst>
        <pc:spChg chg="mod">
          <ac:chgData name="Vorng viseth" userId="c6cc0ef1-524f-4c92-a82b-27415828557d" providerId="ADAL" clId="{961E407B-5B39-43BD-837A-ECC558AD2D65}" dt="2025-05-09T03:23:26.510" v="1541" actId="1036"/>
          <ac:spMkLst>
            <pc:docMk/>
            <pc:sldMk cId="1234303794" sldId="258"/>
            <ac:spMk id="4" creationId="{92BF3BA1-1840-DDFC-B0BA-E4FF34EE241F}"/>
          </ac:spMkLst>
        </pc:spChg>
      </pc:sldChg>
      <pc:sldChg chg="addSp delSp modSp new mod">
        <pc:chgData name="Vorng viseth" userId="c6cc0ef1-524f-4c92-a82b-27415828557d" providerId="ADAL" clId="{961E407B-5B39-43BD-837A-ECC558AD2D65}" dt="2025-05-09T02:19:18.248" v="1232" actId="20577"/>
        <pc:sldMkLst>
          <pc:docMk/>
          <pc:sldMk cId="1610363795" sldId="260"/>
        </pc:sldMkLst>
        <pc:spChg chg="mod">
          <ac:chgData name="Vorng viseth" userId="c6cc0ef1-524f-4c92-a82b-27415828557d" providerId="ADAL" clId="{961E407B-5B39-43BD-837A-ECC558AD2D65}" dt="2025-05-09T01:51:18.836" v="103" actId="1076"/>
          <ac:spMkLst>
            <pc:docMk/>
            <pc:sldMk cId="1610363795" sldId="260"/>
            <ac:spMk id="2" creationId="{E303B0EA-566B-4E0B-9192-72807A0CEEDD}"/>
          </ac:spMkLst>
        </pc:spChg>
        <pc:spChg chg="add del mod">
          <ac:chgData name="Vorng viseth" userId="c6cc0ef1-524f-4c92-a82b-27415828557d" providerId="ADAL" clId="{961E407B-5B39-43BD-837A-ECC558AD2D65}" dt="2025-05-09T01:51:54.057" v="114"/>
          <ac:spMkLst>
            <pc:docMk/>
            <pc:sldMk cId="1610363795" sldId="260"/>
            <ac:spMk id="3" creationId="{D89FA7A0-6230-4A9F-8FF0-1F05B5C6223A}"/>
          </ac:spMkLst>
        </pc:spChg>
        <pc:spChg chg="add mod">
          <ac:chgData name="Vorng viseth" userId="c6cc0ef1-524f-4c92-a82b-27415828557d" providerId="ADAL" clId="{961E407B-5B39-43BD-837A-ECC558AD2D65}" dt="2025-05-09T02:19:18.248" v="1232" actId="20577"/>
          <ac:spMkLst>
            <pc:docMk/>
            <pc:sldMk cId="1610363795" sldId="260"/>
            <ac:spMk id="4" creationId="{CB161849-0502-4E3D-B7C0-97CAE174BC84}"/>
          </ac:spMkLst>
        </pc:spChg>
      </pc:sldChg>
      <pc:sldChg chg="addSp delSp modSp new mod">
        <pc:chgData name="Vorng viseth" userId="c6cc0ef1-524f-4c92-a82b-27415828557d" providerId="ADAL" clId="{961E407B-5B39-43BD-837A-ECC558AD2D65}" dt="2025-05-09T03:02:31.207" v="1535" actId="20577"/>
        <pc:sldMkLst>
          <pc:docMk/>
          <pc:sldMk cId="1012899554" sldId="261"/>
        </pc:sldMkLst>
        <pc:spChg chg="del">
          <ac:chgData name="Vorng viseth" userId="c6cc0ef1-524f-4c92-a82b-27415828557d" providerId="ADAL" clId="{961E407B-5B39-43BD-837A-ECC558AD2D65}" dt="2025-05-09T02:56:20.518" v="1234" actId="478"/>
          <ac:spMkLst>
            <pc:docMk/>
            <pc:sldMk cId="1012899554" sldId="261"/>
            <ac:spMk id="2" creationId="{837501B7-843A-4404-92C0-8B533BD522DB}"/>
          </ac:spMkLst>
        </pc:spChg>
        <pc:spChg chg="add mod">
          <ac:chgData name="Vorng viseth" userId="c6cc0ef1-524f-4c92-a82b-27415828557d" providerId="ADAL" clId="{961E407B-5B39-43BD-837A-ECC558AD2D65}" dt="2025-05-09T03:02:31.207" v="1535" actId="20577"/>
          <ac:spMkLst>
            <pc:docMk/>
            <pc:sldMk cId="1012899554" sldId="261"/>
            <ac:spMk id="3" creationId="{E6FE148A-09D7-4A85-B5DD-B241F585687B}"/>
          </ac:spMkLst>
        </pc:spChg>
      </pc:sldChg>
      <pc:sldChg chg="addSp delSp modSp new mod">
        <pc:chgData name="Vorng viseth" userId="c6cc0ef1-524f-4c92-a82b-27415828557d" providerId="ADAL" clId="{961E407B-5B39-43BD-837A-ECC558AD2D65}" dt="2025-05-09T04:08:36.358" v="2762" actId="20577"/>
        <pc:sldMkLst>
          <pc:docMk/>
          <pc:sldMk cId="1369965456" sldId="262"/>
        </pc:sldMkLst>
        <pc:spChg chg="del">
          <ac:chgData name="Vorng viseth" userId="c6cc0ef1-524f-4c92-a82b-27415828557d" providerId="ADAL" clId="{961E407B-5B39-43BD-837A-ECC558AD2D65}" dt="2025-05-09T03:27:10.984" v="1543" actId="478"/>
          <ac:spMkLst>
            <pc:docMk/>
            <pc:sldMk cId="1369965456" sldId="262"/>
            <ac:spMk id="2" creationId="{9C1EFA56-C950-4CD4-B638-5CCC3255F9CA}"/>
          </ac:spMkLst>
        </pc:spChg>
        <pc:spChg chg="add mod">
          <ac:chgData name="Vorng viseth" userId="c6cc0ef1-524f-4c92-a82b-27415828557d" providerId="ADAL" clId="{961E407B-5B39-43BD-837A-ECC558AD2D65}" dt="2025-05-09T04:08:36.358" v="2762" actId="20577"/>
          <ac:spMkLst>
            <pc:docMk/>
            <pc:sldMk cId="1369965456" sldId="262"/>
            <ac:spMk id="3" creationId="{B5E6626B-625E-4F33-86B5-9A916543B6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5EDA-F07C-812E-864A-EB68874AA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F9A2D-C904-41D7-3ED6-AB33E1167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3A176-7BA7-297C-1497-C73666BF7D78}"/>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5" name="Footer Placeholder 4">
            <a:extLst>
              <a:ext uri="{FF2B5EF4-FFF2-40B4-BE49-F238E27FC236}">
                <a16:creationId xmlns:a16="http://schemas.microsoft.com/office/drawing/2014/main" id="{37BD3F00-1743-789A-00D8-B1A53F913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5C4F3-D457-4F03-36BB-A2B0B84EC7D8}"/>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35565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17FB-4BFD-487C-65DC-1FE2689064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BB09C-A189-3B38-5B76-41E6F8D4B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7609E-7519-D057-013D-C1D8CE72F081}"/>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5" name="Footer Placeholder 4">
            <a:extLst>
              <a:ext uri="{FF2B5EF4-FFF2-40B4-BE49-F238E27FC236}">
                <a16:creationId xmlns:a16="http://schemas.microsoft.com/office/drawing/2014/main" id="{82CA4DDE-289F-27DE-FAAA-A088377BA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249C-5241-A2B2-0515-896E2D36206B}"/>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251277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F209AC-FAB5-4CA7-A1EB-AB0E2991F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03B2AD-5808-4F01-7DC3-C4D88EB267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A29D0-5EA9-C391-0C67-9F184E6A94DA}"/>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5" name="Footer Placeholder 4">
            <a:extLst>
              <a:ext uri="{FF2B5EF4-FFF2-40B4-BE49-F238E27FC236}">
                <a16:creationId xmlns:a16="http://schemas.microsoft.com/office/drawing/2014/main" id="{AA3043E1-1965-DC9C-BEFA-9B3BE3908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9426C-C0D3-EA4B-580F-16ADA88AC8B4}"/>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264183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1AF6-EB6C-A257-2AE7-39EF5E2AD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65DC49-3E65-E744-B499-EFA9033CE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B742E-93F0-5571-1083-73015A399F24}"/>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5" name="Footer Placeholder 4">
            <a:extLst>
              <a:ext uri="{FF2B5EF4-FFF2-40B4-BE49-F238E27FC236}">
                <a16:creationId xmlns:a16="http://schemas.microsoft.com/office/drawing/2014/main" id="{A800931F-143F-1526-E3DA-AD5B337DC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A85AF-0C0B-48C8-11E9-A16DEC8F846E}"/>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123217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743B-97AF-CD24-134B-6521E582D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CE972-7BE6-139E-9C60-45A9E51750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48AE9-BE93-B03A-5136-1E9728E3C714}"/>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5" name="Footer Placeholder 4">
            <a:extLst>
              <a:ext uri="{FF2B5EF4-FFF2-40B4-BE49-F238E27FC236}">
                <a16:creationId xmlns:a16="http://schemas.microsoft.com/office/drawing/2014/main" id="{883767C7-FA31-8EFC-B4A2-ECC7C21CF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E4174-018C-DB75-807F-71FC113FAB3A}"/>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245639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D094-0310-515A-63D3-6FCBC4A5F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5D82C-1056-1CE0-6E02-39DB3F568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89F18-DCDB-6ECD-7C69-C41B91BC4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52388-D6E7-A17B-FBCE-0E11CA36D5A0}"/>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6" name="Footer Placeholder 5">
            <a:extLst>
              <a:ext uri="{FF2B5EF4-FFF2-40B4-BE49-F238E27FC236}">
                <a16:creationId xmlns:a16="http://schemas.microsoft.com/office/drawing/2014/main" id="{73709863-0FD5-77A3-F508-6D4DAFB13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5ACF9-79FC-A618-B36E-2833B5E1A4FE}"/>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19881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E268-07AF-C84E-4C84-F66D9EE65E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AE971-BAB3-2D2B-8C76-8F1DADDC0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7CBC6-00C4-B615-62D1-DCB8145CF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E11DF2-863F-D4BB-B79D-46C824D4F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C542B-7DAB-130B-F883-294B47D8E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21A6AA-B87F-1068-65DE-79883E005246}"/>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8" name="Footer Placeholder 7">
            <a:extLst>
              <a:ext uri="{FF2B5EF4-FFF2-40B4-BE49-F238E27FC236}">
                <a16:creationId xmlns:a16="http://schemas.microsoft.com/office/drawing/2014/main" id="{E26E6729-5475-D273-4893-775D51ECCC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2DEE32-88CC-62E2-68BF-634FB27145DD}"/>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34370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0C20-6C58-D547-F885-B093D34A3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1E7AE-6912-0D26-7F99-BD91D2AAC767}"/>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4" name="Footer Placeholder 3">
            <a:extLst>
              <a:ext uri="{FF2B5EF4-FFF2-40B4-BE49-F238E27FC236}">
                <a16:creationId xmlns:a16="http://schemas.microsoft.com/office/drawing/2014/main" id="{A40381F8-9361-0DB2-7EEC-A43E7B18B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55E37-E58D-3A87-EE95-349BC1A64DB3}"/>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256299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094DA-9828-135E-C642-048647E459A6}"/>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3" name="Footer Placeholder 2">
            <a:extLst>
              <a:ext uri="{FF2B5EF4-FFF2-40B4-BE49-F238E27FC236}">
                <a16:creationId xmlns:a16="http://schemas.microsoft.com/office/drawing/2014/main" id="{F379D5B6-19DD-EAC4-4EE8-C15D02CC4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97422-64E0-C2BF-E705-CC21265A469A}"/>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199968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CBC7-D4CC-B6F7-9DE9-093E55F1F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9DD18-FEB9-9238-025F-6D45CAA3B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B763AA-4028-99E3-354C-5C447013A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D1FEF-C6E1-BFC6-8580-E52D76FFCD46}"/>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6" name="Footer Placeholder 5">
            <a:extLst>
              <a:ext uri="{FF2B5EF4-FFF2-40B4-BE49-F238E27FC236}">
                <a16:creationId xmlns:a16="http://schemas.microsoft.com/office/drawing/2014/main" id="{4892F8AA-C31A-6191-677F-9EB5F2EAB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11B44-4F56-C16F-F291-108EF0A4F8D8}"/>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2807031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B3-3B8C-A837-4D9E-CEA3CC349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1DA421-5ECE-28AB-9D75-AF89E03DF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AC2103-42C0-2667-EF1D-A3FA30217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325A1-68A1-6437-CD3A-1D5463813089}"/>
              </a:ext>
            </a:extLst>
          </p:cNvPr>
          <p:cNvSpPr>
            <a:spLocks noGrp="1"/>
          </p:cNvSpPr>
          <p:nvPr>
            <p:ph type="dt" sz="half" idx="10"/>
          </p:nvPr>
        </p:nvSpPr>
        <p:spPr/>
        <p:txBody>
          <a:bodyPr/>
          <a:lstStyle/>
          <a:p>
            <a:fld id="{0721F5DE-7934-4C3C-905B-BC3997EC33F9}" type="datetimeFigureOut">
              <a:rPr lang="en-US" smtClean="0"/>
              <a:t>5/9/2025</a:t>
            </a:fld>
            <a:endParaRPr lang="en-US"/>
          </a:p>
        </p:txBody>
      </p:sp>
      <p:sp>
        <p:nvSpPr>
          <p:cNvPr id="6" name="Footer Placeholder 5">
            <a:extLst>
              <a:ext uri="{FF2B5EF4-FFF2-40B4-BE49-F238E27FC236}">
                <a16:creationId xmlns:a16="http://schemas.microsoft.com/office/drawing/2014/main" id="{E335726A-9C4C-F6FF-BEA8-AEDCE875B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CF65D-E013-8173-1328-AF2643C4B5AB}"/>
              </a:ext>
            </a:extLst>
          </p:cNvPr>
          <p:cNvSpPr>
            <a:spLocks noGrp="1"/>
          </p:cNvSpPr>
          <p:nvPr>
            <p:ph type="sldNum" sz="quarter" idx="12"/>
          </p:nvPr>
        </p:nvSpPr>
        <p:spPr/>
        <p:txBody>
          <a:bodyPr/>
          <a:lstStyle/>
          <a:p>
            <a:fld id="{B36A0839-E7B6-47CE-8FC0-B9DFBC9BCE45}" type="slidenum">
              <a:rPr lang="en-US" smtClean="0"/>
              <a:t>‹#›</a:t>
            </a:fld>
            <a:endParaRPr lang="en-US"/>
          </a:p>
        </p:txBody>
      </p:sp>
    </p:spTree>
    <p:extLst>
      <p:ext uri="{BB962C8B-B14F-4D97-AF65-F5344CB8AC3E}">
        <p14:creationId xmlns:p14="http://schemas.microsoft.com/office/powerpoint/2010/main" val="274932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B9706-81E0-9ACA-2741-CE54F765F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B140-4ED1-8EA6-F474-2A14472C6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87166-AAB2-FBAB-5DFD-BB66D7E5F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21F5DE-7934-4C3C-905B-BC3997EC33F9}" type="datetimeFigureOut">
              <a:rPr lang="en-US" smtClean="0"/>
              <a:t>5/9/2025</a:t>
            </a:fld>
            <a:endParaRPr lang="en-US"/>
          </a:p>
        </p:txBody>
      </p:sp>
      <p:sp>
        <p:nvSpPr>
          <p:cNvPr id="5" name="Footer Placeholder 4">
            <a:extLst>
              <a:ext uri="{FF2B5EF4-FFF2-40B4-BE49-F238E27FC236}">
                <a16:creationId xmlns:a16="http://schemas.microsoft.com/office/drawing/2014/main" id="{CBC2B3DA-90E3-8B68-A1A5-4CE89A114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BED238-6246-A79C-EE48-DC2C0F1B4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6A0839-E7B6-47CE-8FC0-B9DFBC9BCE45}" type="slidenum">
              <a:rPr lang="en-US" smtClean="0"/>
              <a:t>‹#›</a:t>
            </a:fld>
            <a:endParaRPr lang="en-US"/>
          </a:p>
        </p:txBody>
      </p:sp>
    </p:spTree>
    <p:extLst>
      <p:ext uri="{BB962C8B-B14F-4D97-AF65-F5344CB8AC3E}">
        <p14:creationId xmlns:p14="http://schemas.microsoft.com/office/powerpoint/2010/main" val="2483442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F3BA1-1840-DDFC-B0BA-E4FF34EE241F}"/>
              </a:ext>
            </a:extLst>
          </p:cNvPr>
          <p:cNvSpPr>
            <a:spLocks noGrp="1"/>
          </p:cNvSpPr>
          <p:nvPr>
            <p:ph type="title"/>
          </p:nvPr>
        </p:nvSpPr>
        <p:spPr>
          <a:xfrm>
            <a:off x="447675" y="365125"/>
            <a:ext cx="11353800" cy="6197600"/>
          </a:xfrm>
        </p:spPr>
        <p:txBody>
          <a:bodyPr anchor="t">
            <a:normAutofit/>
          </a:bodyPr>
          <a:lstStyle/>
          <a:p>
            <a:pPr>
              <a:lnSpc>
                <a:spcPct val="150000"/>
              </a:lnSpc>
            </a:pPr>
            <a:r>
              <a:rPr lang="en-US" sz="2000" dirty="0">
                <a:latin typeface="Niradei" panose="00000500000000000000" pitchFamily="2" charset="0"/>
                <a:cs typeface="Niradei" panose="00000500000000000000" pitchFamily="2" charset="0"/>
              </a:rPr>
              <a:t>1. Given address </a:t>
            </a:r>
            <a:r>
              <a:rPr lang="en-US" sz="2000" b="1" dirty="0">
                <a:latin typeface="Niradei" panose="00000500000000000000" pitchFamily="2" charset="0"/>
                <a:cs typeface="Niradei" panose="00000500000000000000" pitchFamily="2" charset="0"/>
              </a:rPr>
              <a:t>192.168.2.68/24</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A. Find the network address    	192.168.2.0</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B. Find the first and last usable address	192.168.2.1 and .254</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C. Find the broadcast address	192.168.2.255</a:t>
            </a:r>
          </a:p>
        </p:txBody>
      </p:sp>
    </p:spTree>
    <p:extLst>
      <p:ext uri="{BB962C8B-B14F-4D97-AF65-F5344CB8AC3E}">
        <p14:creationId xmlns:p14="http://schemas.microsoft.com/office/powerpoint/2010/main" val="108367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F3BA1-1840-DDFC-B0BA-E4FF34EE241F}"/>
              </a:ext>
            </a:extLst>
          </p:cNvPr>
          <p:cNvSpPr>
            <a:spLocks noGrp="1"/>
          </p:cNvSpPr>
          <p:nvPr>
            <p:ph type="title"/>
          </p:nvPr>
        </p:nvSpPr>
        <p:spPr>
          <a:xfrm>
            <a:off x="447675" y="365125"/>
            <a:ext cx="11353800" cy="6197600"/>
          </a:xfrm>
        </p:spPr>
        <p:txBody>
          <a:bodyPr anchor="t">
            <a:noAutofit/>
          </a:bodyPr>
          <a:lstStyle/>
          <a:p>
            <a:pPr>
              <a:lnSpc>
                <a:spcPct val="150000"/>
              </a:lnSpc>
            </a:pPr>
            <a:r>
              <a:rPr lang="en-US" sz="2000" dirty="0">
                <a:latin typeface="Niradei" panose="00000500000000000000" pitchFamily="2" charset="0"/>
                <a:cs typeface="Niradei" panose="00000500000000000000" pitchFamily="2" charset="0"/>
              </a:rPr>
              <a:t>2. You are a network administrator for an enterprise that needs to create at least </a:t>
            </a:r>
            <a:r>
              <a:rPr lang="en-US" sz="2000" b="1" dirty="0">
                <a:latin typeface="Niradei" panose="00000500000000000000" pitchFamily="2" charset="0"/>
                <a:cs typeface="Niradei" panose="00000500000000000000" pitchFamily="2" charset="0"/>
              </a:rPr>
              <a:t>3</a:t>
            </a:r>
            <a:r>
              <a:rPr lang="en-US" sz="2000" dirty="0">
                <a:latin typeface="Niradei" panose="00000500000000000000" pitchFamily="2" charset="0"/>
                <a:cs typeface="Niradei" panose="00000500000000000000" pitchFamily="2" charset="0"/>
              </a:rPr>
              <a:t> subnets. The company has chosen the private address </a:t>
            </a:r>
            <a:r>
              <a:rPr lang="en-US" sz="2000" b="1" dirty="0">
                <a:latin typeface="Niradei" panose="00000500000000000000" pitchFamily="2" charset="0"/>
                <a:cs typeface="Niradei" panose="00000500000000000000" pitchFamily="2" charset="0"/>
              </a:rPr>
              <a:t>192.168.0.0/24</a:t>
            </a:r>
            <a:r>
              <a:rPr lang="en-US" sz="2000" dirty="0">
                <a:latin typeface="Niradei" panose="00000500000000000000" pitchFamily="2" charset="0"/>
                <a:cs typeface="Niradei" panose="00000500000000000000" pitchFamily="2" charset="0"/>
              </a:rPr>
              <a:t> as its internal network address. Your task is to design the subnets and provide detailed information for each one.</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A. How many subnets can be created?	</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B. For each subnet, provide the following details:</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Network address</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Host address range</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Broadcast address</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Subnet mask</a:t>
            </a:r>
          </a:p>
        </p:txBody>
      </p:sp>
    </p:spTree>
    <p:extLst>
      <p:ext uri="{BB962C8B-B14F-4D97-AF65-F5344CB8AC3E}">
        <p14:creationId xmlns:p14="http://schemas.microsoft.com/office/powerpoint/2010/main" val="270751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B0EA-566B-4E0B-9192-72807A0CEEDD}"/>
              </a:ext>
            </a:extLst>
          </p:cNvPr>
          <p:cNvSpPr>
            <a:spLocks noGrp="1"/>
          </p:cNvSpPr>
          <p:nvPr>
            <p:ph type="title"/>
          </p:nvPr>
        </p:nvSpPr>
        <p:spPr>
          <a:xfrm>
            <a:off x="4785360" y="471805"/>
            <a:ext cx="1699260" cy="884555"/>
          </a:xfrm>
        </p:spPr>
        <p:txBody>
          <a:bodyPr>
            <a:normAutofit/>
          </a:bodyPr>
          <a:lstStyle/>
          <a:p>
            <a:pPr algn="ctr"/>
            <a:r>
              <a:rPr lang="en-US" sz="1400" dirty="0"/>
              <a:t>Answer 2</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CB161849-0502-4E3D-B7C0-97CAE174BC84}"/>
              </a:ext>
            </a:extLst>
          </p:cNvPr>
          <p:cNvSpPr txBox="1"/>
          <p:nvPr/>
        </p:nvSpPr>
        <p:spPr>
          <a:xfrm>
            <a:off x="502920" y="1082040"/>
            <a:ext cx="11201400" cy="6586418"/>
          </a:xfrm>
          <a:prstGeom prst="rect">
            <a:avLst/>
          </a:prstGeom>
          <a:noFill/>
        </p:spPr>
        <p:txBody>
          <a:bodyPr wrap="square" rtlCol="0">
            <a:spAutoFit/>
          </a:bodyPr>
          <a:lstStyle/>
          <a:p>
            <a:pPr marL="342900" indent="-342900">
              <a:buAutoNum type="alphaUcPeriod"/>
            </a:pPr>
            <a:r>
              <a:rPr lang="en-US" sz="1200" dirty="0"/>
              <a:t>How many subnet can we create?</a:t>
            </a:r>
          </a:p>
          <a:p>
            <a:r>
              <a:rPr lang="en-US" sz="1200" dirty="0"/>
              <a:t>	`we have address of 192.168.0.0 /24 as our network </a:t>
            </a:r>
          </a:p>
          <a:p>
            <a:r>
              <a:rPr lang="en-US" sz="1200" dirty="0"/>
              <a:t>So we use the formula 2^n </a:t>
            </a:r>
          </a:p>
          <a:p>
            <a:r>
              <a:rPr lang="en-US" sz="1200" dirty="0"/>
              <a:t>In /24 we have 8 bits </a:t>
            </a:r>
          </a:p>
          <a:p>
            <a:r>
              <a:rPr lang="en-US" sz="1200" dirty="0"/>
              <a:t>To create 3 subnet we have to borrow 2 bits from our host network </a:t>
            </a:r>
          </a:p>
          <a:p>
            <a:r>
              <a:rPr lang="en-US" sz="1200" dirty="0"/>
              <a:t>So now our host network is /26 </a:t>
            </a:r>
          </a:p>
          <a:p>
            <a:r>
              <a:rPr lang="en-US" sz="1200" dirty="0"/>
              <a:t>2^2 = 4 (number of subnet)</a:t>
            </a:r>
          </a:p>
          <a:p>
            <a:r>
              <a:rPr lang="en-US" sz="1200" dirty="0"/>
              <a:t>2^6 = 62, 62 – 2 = 60 (number of host per subnet)</a:t>
            </a:r>
          </a:p>
          <a:p>
            <a:endParaRPr lang="en-US" sz="1200" dirty="0"/>
          </a:p>
          <a:p>
            <a:r>
              <a:rPr lang="en-US" sz="1200" dirty="0"/>
              <a:t>B. Provide details </a:t>
            </a:r>
          </a:p>
          <a:p>
            <a:r>
              <a:rPr lang="en-US" sz="1200" dirty="0"/>
              <a:t>	_ subnet 1</a:t>
            </a:r>
          </a:p>
          <a:p>
            <a:r>
              <a:rPr lang="en-US" sz="1200" dirty="0"/>
              <a:t>	network address : 192.168.0.0</a:t>
            </a:r>
          </a:p>
          <a:p>
            <a:r>
              <a:rPr lang="en-US" sz="1200" dirty="0"/>
              <a:t>	 Host address : 192.168.0.1 and .62</a:t>
            </a:r>
          </a:p>
          <a:p>
            <a:r>
              <a:rPr lang="en-US" sz="1200" dirty="0"/>
              <a:t>	Broadcast network : 192.168.0.63</a:t>
            </a:r>
          </a:p>
          <a:p>
            <a:r>
              <a:rPr lang="en-US" sz="1200" dirty="0"/>
              <a:t>	 subnet mask : 255.255.255.192</a:t>
            </a:r>
          </a:p>
          <a:p>
            <a:r>
              <a:rPr lang="en-US" sz="1200" dirty="0"/>
              <a:t>	_ subnet 2</a:t>
            </a:r>
          </a:p>
          <a:p>
            <a:r>
              <a:rPr lang="en-US" sz="1200" dirty="0"/>
              <a:t>	network address : 192.168.0.64</a:t>
            </a:r>
          </a:p>
          <a:p>
            <a:r>
              <a:rPr lang="en-US" sz="1200" dirty="0"/>
              <a:t>	Host address : 192.198.0.65 and .126</a:t>
            </a:r>
          </a:p>
          <a:p>
            <a:r>
              <a:rPr lang="en-US" sz="1200" dirty="0"/>
              <a:t>	Broadcast network : 192.168.0.127</a:t>
            </a:r>
          </a:p>
          <a:p>
            <a:r>
              <a:rPr lang="en-US" sz="1200" dirty="0"/>
              <a:t>	subnet mask : 255.255.255.192</a:t>
            </a:r>
          </a:p>
          <a:p>
            <a:r>
              <a:rPr lang="en-US" sz="1200" dirty="0"/>
              <a:t>	_ subnet 3</a:t>
            </a:r>
          </a:p>
          <a:p>
            <a:r>
              <a:rPr lang="en-US" sz="1200" dirty="0"/>
              <a:t>	network address : 192.168.0.128</a:t>
            </a:r>
          </a:p>
          <a:p>
            <a:r>
              <a:rPr lang="en-US" sz="1200" dirty="0"/>
              <a:t>	Host address : 192.168.0.129 and 190</a:t>
            </a:r>
          </a:p>
          <a:p>
            <a:r>
              <a:rPr lang="en-US" sz="1200" dirty="0"/>
              <a:t>	Broadcast network : 192.168.0.191</a:t>
            </a:r>
          </a:p>
          <a:p>
            <a:r>
              <a:rPr lang="en-US" sz="1200" dirty="0"/>
              <a:t>	subnet mask : 255.255.255.192</a:t>
            </a:r>
          </a:p>
          <a:p>
            <a:r>
              <a:rPr lang="en-US" sz="1200" dirty="0"/>
              <a:t>	_ subnet 4</a:t>
            </a:r>
          </a:p>
          <a:p>
            <a:r>
              <a:rPr lang="en-US" sz="1200" dirty="0"/>
              <a:t>	network address : 192.168.0.192</a:t>
            </a:r>
          </a:p>
          <a:p>
            <a:r>
              <a:rPr lang="en-US" sz="1200" dirty="0"/>
              <a:t>	Host address : 192.168.0.193 and 254</a:t>
            </a:r>
          </a:p>
          <a:p>
            <a:r>
              <a:rPr lang="en-US" sz="1200" dirty="0"/>
              <a:t>	Broadcast network : 192.168.0.255</a:t>
            </a:r>
          </a:p>
          <a:p>
            <a:r>
              <a:rPr lang="en-US" sz="1200" dirty="0"/>
              <a:t>	subnet mask : 255.255.255.192</a:t>
            </a:r>
          </a:p>
          <a:p>
            <a:endParaRPr lang="en-US" sz="1200" dirty="0"/>
          </a:p>
          <a:p>
            <a:r>
              <a:rPr lang="en-US" sz="1200" dirty="0"/>
              <a:t>	</a:t>
            </a:r>
          </a:p>
          <a:p>
            <a:r>
              <a:rPr lang="en-US" sz="1200" dirty="0"/>
              <a:t>	</a:t>
            </a:r>
          </a:p>
          <a:p>
            <a:r>
              <a:rPr lang="en-US" sz="1200" dirty="0"/>
              <a:t>	 </a:t>
            </a:r>
          </a:p>
          <a:p>
            <a:pPr marL="342900" indent="-342900">
              <a:buAutoNum type="alphaUcPeriod"/>
            </a:pPr>
            <a:endParaRPr lang="en-US" sz="1400" dirty="0"/>
          </a:p>
        </p:txBody>
      </p:sp>
    </p:spTree>
    <p:extLst>
      <p:ext uri="{BB962C8B-B14F-4D97-AF65-F5344CB8AC3E}">
        <p14:creationId xmlns:p14="http://schemas.microsoft.com/office/powerpoint/2010/main" val="161036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F3BA1-1840-DDFC-B0BA-E4FF34EE241F}"/>
              </a:ext>
            </a:extLst>
          </p:cNvPr>
          <p:cNvSpPr>
            <a:spLocks noGrp="1"/>
          </p:cNvSpPr>
          <p:nvPr>
            <p:ph type="title"/>
          </p:nvPr>
        </p:nvSpPr>
        <p:spPr>
          <a:xfrm>
            <a:off x="447675" y="388569"/>
            <a:ext cx="11353800" cy="6197600"/>
          </a:xfrm>
        </p:spPr>
        <p:txBody>
          <a:bodyPr anchor="t">
            <a:noAutofit/>
          </a:bodyPr>
          <a:lstStyle/>
          <a:p>
            <a:pPr>
              <a:lnSpc>
                <a:spcPct val="150000"/>
              </a:lnSpc>
            </a:pPr>
            <a:r>
              <a:rPr lang="en-US" sz="2000" dirty="0">
                <a:latin typeface="Niradei" panose="00000500000000000000" pitchFamily="2" charset="0"/>
                <a:cs typeface="Niradei" panose="00000500000000000000" pitchFamily="2" charset="0"/>
              </a:rPr>
              <a:t>3. You are a network administrator for an enterprise company that has six departments. Each department has specific requirements for the number of host devices they need to accommodate. Your task is to use Variable Length Subnet Masking (VLSM) to allocate subnets within the provided private IP address range to meet the needs of each department. The provided IP address range is </a:t>
            </a:r>
            <a:r>
              <a:rPr lang="en-US" sz="2000" b="1" dirty="0">
                <a:latin typeface="Niradei" panose="00000500000000000000" pitchFamily="2" charset="0"/>
                <a:cs typeface="Niradei" panose="00000500000000000000" pitchFamily="2" charset="0"/>
              </a:rPr>
              <a:t>192.168.10.0/24</a:t>
            </a:r>
            <a:r>
              <a:rPr lang="en-US" sz="2000" dirty="0">
                <a:latin typeface="Niradei" panose="00000500000000000000" pitchFamily="2" charset="0"/>
                <a:cs typeface="Niradei" panose="00000500000000000000" pitchFamily="2" charset="0"/>
              </a:rPr>
              <a:t>.</a:t>
            </a:r>
            <a:br>
              <a:rPr lang="en-US" sz="2000" dirty="0">
                <a:latin typeface="Niradei" panose="00000500000000000000" pitchFamily="2" charset="0"/>
                <a:cs typeface="Niradei" panose="00000500000000000000" pitchFamily="2" charset="0"/>
              </a:rPr>
            </a:br>
            <a:r>
              <a:rPr lang="en-US" sz="2000" dirty="0">
                <a:solidFill>
                  <a:srgbClr val="FF0000"/>
                </a:solidFill>
                <a:latin typeface="Niradei" panose="00000500000000000000" pitchFamily="2" charset="0"/>
                <a:cs typeface="Niradei" panose="00000500000000000000" pitchFamily="2" charset="0"/>
              </a:rPr>
              <a:t>Department Requirements: </a:t>
            </a:r>
            <a:r>
              <a:rPr lang="en-US" sz="2000" dirty="0">
                <a:latin typeface="Niradei" panose="00000500000000000000" pitchFamily="2" charset="0"/>
                <a:cs typeface="Niradei" panose="00000500000000000000" pitchFamily="2" charset="0"/>
              </a:rPr>
              <a:t>Sales: </a:t>
            </a:r>
            <a:r>
              <a:rPr lang="en-US" sz="2000" b="1" dirty="0">
                <a:latin typeface="Niradei" panose="00000500000000000000" pitchFamily="2" charset="0"/>
                <a:cs typeface="Niradei" panose="00000500000000000000" pitchFamily="2" charset="0"/>
              </a:rPr>
              <a:t>50</a:t>
            </a:r>
            <a:r>
              <a:rPr lang="en-US" sz="2000" dirty="0">
                <a:latin typeface="Niradei" panose="00000500000000000000" pitchFamily="2" charset="0"/>
                <a:cs typeface="Niradei" panose="00000500000000000000" pitchFamily="2" charset="0"/>
              </a:rPr>
              <a:t> host devices, Management: </a:t>
            </a:r>
            <a:r>
              <a:rPr lang="en-US" sz="2000" b="1" dirty="0">
                <a:latin typeface="Niradei" panose="00000500000000000000" pitchFamily="2" charset="0"/>
                <a:cs typeface="Niradei" panose="00000500000000000000" pitchFamily="2" charset="0"/>
              </a:rPr>
              <a:t>5</a:t>
            </a:r>
            <a:r>
              <a:rPr lang="en-US" sz="2000" dirty="0">
                <a:latin typeface="Niradei" panose="00000500000000000000" pitchFamily="2" charset="0"/>
                <a:cs typeface="Niradei" panose="00000500000000000000" pitchFamily="2" charset="0"/>
              </a:rPr>
              <a:t> host devices, HR: </a:t>
            </a:r>
            <a:r>
              <a:rPr lang="en-US" sz="2000" b="1" dirty="0">
                <a:latin typeface="Niradei" panose="00000500000000000000" pitchFamily="2" charset="0"/>
                <a:cs typeface="Niradei" panose="00000500000000000000" pitchFamily="2" charset="0"/>
              </a:rPr>
              <a:t>4 </a:t>
            </a:r>
            <a:r>
              <a:rPr lang="en-US" sz="2000" dirty="0">
                <a:latin typeface="Niradei" panose="00000500000000000000" pitchFamily="2" charset="0"/>
                <a:cs typeface="Niradei" panose="00000500000000000000" pitchFamily="2" charset="0"/>
              </a:rPr>
              <a:t>host devices, Admin &amp; Finance: </a:t>
            </a:r>
            <a:r>
              <a:rPr lang="en-US" sz="2000" b="1" dirty="0">
                <a:latin typeface="Niradei" panose="00000500000000000000" pitchFamily="2" charset="0"/>
                <a:cs typeface="Niradei" panose="00000500000000000000" pitchFamily="2" charset="0"/>
              </a:rPr>
              <a:t>12</a:t>
            </a:r>
            <a:r>
              <a:rPr lang="en-US" sz="2000" dirty="0">
                <a:latin typeface="Niradei" panose="00000500000000000000" pitchFamily="2" charset="0"/>
                <a:cs typeface="Niradei" panose="00000500000000000000" pitchFamily="2" charset="0"/>
              </a:rPr>
              <a:t> host devices, Marketing: </a:t>
            </a:r>
            <a:r>
              <a:rPr lang="en-US" sz="2000" b="1" dirty="0">
                <a:latin typeface="Niradei" panose="00000500000000000000" pitchFamily="2" charset="0"/>
                <a:cs typeface="Niradei" panose="00000500000000000000" pitchFamily="2" charset="0"/>
              </a:rPr>
              <a:t>42</a:t>
            </a:r>
            <a:r>
              <a:rPr lang="en-US" sz="2000" dirty="0">
                <a:latin typeface="Niradei" panose="00000500000000000000" pitchFamily="2" charset="0"/>
                <a:cs typeface="Niradei" panose="00000500000000000000" pitchFamily="2" charset="0"/>
              </a:rPr>
              <a:t> host devices, IT: </a:t>
            </a:r>
            <a:r>
              <a:rPr lang="en-US" sz="2000" b="1" dirty="0">
                <a:latin typeface="Niradei" panose="00000500000000000000" pitchFamily="2" charset="0"/>
                <a:cs typeface="Niradei" panose="00000500000000000000" pitchFamily="2" charset="0"/>
              </a:rPr>
              <a:t>10</a:t>
            </a:r>
            <a:r>
              <a:rPr lang="en-US" sz="2000" dirty="0">
                <a:latin typeface="Niradei" panose="00000500000000000000" pitchFamily="2" charset="0"/>
                <a:cs typeface="Niradei" panose="00000500000000000000" pitchFamily="2" charset="0"/>
              </a:rPr>
              <a:t> host devices</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A. Calculate the subnet sizes</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B. Allocate the subnets for each department</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C. Document the IP address range </a:t>
            </a:r>
          </a:p>
        </p:txBody>
      </p:sp>
    </p:spTree>
    <p:extLst>
      <p:ext uri="{BB962C8B-B14F-4D97-AF65-F5344CB8AC3E}">
        <p14:creationId xmlns:p14="http://schemas.microsoft.com/office/powerpoint/2010/main" val="123430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FE148A-09D7-4A85-B5DD-B241F585687B}"/>
              </a:ext>
            </a:extLst>
          </p:cNvPr>
          <p:cNvSpPr txBox="1"/>
          <p:nvPr/>
        </p:nvSpPr>
        <p:spPr>
          <a:xfrm>
            <a:off x="101600" y="70338"/>
            <a:ext cx="11949723" cy="2031325"/>
          </a:xfrm>
          <a:prstGeom prst="rect">
            <a:avLst/>
          </a:prstGeom>
          <a:noFill/>
        </p:spPr>
        <p:txBody>
          <a:bodyPr wrap="square" rtlCol="0">
            <a:spAutoFit/>
          </a:bodyPr>
          <a:lstStyle/>
          <a:p>
            <a:r>
              <a:rPr lang="en-US" sz="1400" dirty="0"/>
              <a:t>3.</a:t>
            </a:r>
          </a:p>
          <a:p>
            <a:r>
              <a:rPr lang="en-US" sz="1400" dirty="0"/>
              <a:t>A, calculate the subnet size</a:t>
            </a:r>
          </a:p>
          <a:p>
            <a:endParaRPr lang="en-US" sz="1400" dirty="0"/>
          </a:p>
          <a:p>
            <a:r>
              <a:rPr lang="en-US" sz="1400" dirty="0"/>
              <a:t>Sale = 50 host devices 	2^6 = 64</a:t>
            </a:r>
          </a:p>
          <a:p>
            <a:r>
              <a:rPr lang="en-US" sz="1400" dirty="0"/>
              <a:t>Management = 5 host devices	2^3 = 8</a:t>
            </a:r>
          </a:p>
          <a:p>
            <a:r>
              <a:rPr lang="en-US" sz="1400" dirty="0"/>
              <a:t>HR = 4 hosts		2^2 = 4</a:t>
            </a:r>
          </a:p>
          <a:p>
            <a:r>
              <a:rPr lang="en-US" sz="1400" dirty="0"/>
              <a:t>Admin &amp; finance = 12 hosts 	2^4 = 16</a:t>
            </a:r>
          </a:p>
          <a:p>
            <a:r>
              <a:rPr lang="en-US" sz="1400" dirty="0"/>
              <a:t>Marketing = 42 hosts 	2^6 = 64</a:t>
            </a:r>
          </a:p>
          <a:p>
            <a:r>
              <a:rPr lang="en-US" sz="1400" dirty="0"/>
              <a:t>IT = 10 hosts   	2^4 = 16</a:t>
            </a:r>
          </a:p>
        </p:txBody>
      </p:sp>
    </p:spTree>
    <p:extLst>
      <p:ext uri="{BB962C8B-B14F-4D97-AF65-F5344CB8AC3E}">
        <p14:creationId xmlns:p14="http://schemas.microsoft.com/office/powerpoint/2010/main" val="101289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F3BA1-1840-DDFC-B0BA-E4FF34EE241F}"/>
              </a:ext>
            </a:extLst>
          </p:cNvPr>
          <p:cNvSpPr>
            <a:spLocks noGrp="1"/>
          </p:cNvSpPr>
          <p:nvPr>
            <p:ph type="title"/>
          </p:nvPr>
        </p:nvSpPr>
        <p:spPr>
          <a:xfrm>
            <a:off x="447675" y="365125"/>
            <a:ext cx="11353800" cy="6197600"/>
          </a:xfrm>
        </p:spPr>
        <p:txBody>
          <a:bodyPr anchor="t">
            <a:noAutofit/>
          </a:bodyPr>
          <a:lstStyle/>
          <a:p>
            <a:pPr>
              <a:lnSpc>
                <a:spcPct val="150000"/>
              </a:lnSpc>
            </a:pPr>
            <a:r>
              <a:rPr lang="en-US" sz="2000" dirty="0">
                <a:latin typeface="Niradei" panose="00000500000000000000" pitchFamily="2" charset="0"/>
                <a:cs typeface="Niradei" panose="00000500000000000000" pitchFamily="2" charset="0"/>
              </a:rPr>
              <a:t>4. You are managing an ISP network using the IP address range </a:t>
            </a:r>
            <a:r>
              <a:rPr lang="en-US" sz="2000" b="1" dirty="0">
                <a:latin typeface="Niradei" panose="00000500000000000000" pitchFamily="2" charset="0"/>
                <a:cs typeface="Niradei" panose="00000500000000000000" pitchFamily="2" charset="0"/>
              </a:rPr>
              <a:t>172.30.0.0/16</a:t>
            </a:r>
            <a:r>
              <a:rPr lang="en-US" sz="2000" dirty="0">
                <a:latin typeface="Niradei" panose="00000500000000000000" pitchFamily="2" charset="0"/>
                <a:cs typeface="Niradei" panose="00000500000000000000" pitchFamily="2" charset="0"/>
              </a:rPr>
              <a:t>. Your task is to create smaller subnets that can each support a minimum of </a:t>
            </a:r>
            <a:r>
              <a:rPr lang="en-US" sz="2000" b="1" dirty="0">
                <a:latin typeface="Niradei" panose="00000500000000000000" pitchFamily="2" charset="0"/>
                <a:cs typeface="Niradei" panose="00000500000000000000" pitchFamily="2" charset="0"/>
              </a:rPr>
              <a:t>800</a:t>
            </a:r>
            <a:r>
              <a:rPr lang="en-US" sz="2000" dirty="0">
                <a:latin typeface="Niradei" panose="00000500000000000000" pitchFamily="2" charset="0"/>
                <a:cs typeface="Niradei" panose="00000500000000000000" pitchFamily="2" charset="0"/>
              </a:rPr>
              <a:t> host addresses.</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A. How many subnets can you create from the given network with at least </a:t>
            </a:r>
            <a:r>
              <a:rPr lang="en-US" sz="2000" b="1" dirty="0">
                <a:latin typeface="Niradei" panose="00000500000000000000" pitchFamily="2" charset="0"/>
                <a:cs typeface="Niradei" panose="00000500000000000000" pitchFamily="2" charset="0"/>
              </a:rPr>
              <a:t>800</a:t>
            </a:r>
            <a:r>
              <a:rPr lang="en-US" sz="2000" dirty="0">
                <a:latin typeface="Niradei" panose="00000500000000000000" pitchFamily="2" charset="0"/>
                <a:cs typeface="Niradei" panose="00000500000000000000" pitchFamily="2" charset="0"/>
              </a:rPr>
              <a:t> host addresses each?</a:t>
            </a:r>
            <a:br>
              <a:rPr lang="en-US" sz="2000" dirty="0">
                <a:latin typeface="Niradei" panose="00000500000000000000" pitchFamily="2" charset="0"/>
                <a:cs typeface="Niradei" panose="00000500000000000000" pitchFamily="2" charset="0"/>
              </a:rPr>
            </a:br>
            <a:r>
              <a:rPr lang="en-US" sz="2000" dirty="0">
                <a:latin typeface="Niradei" panose="00000500000000000000" pitchFamily="2" charset="0"/>
                <a:cs typeface="Niradei" panose="00000500000000000000" pitchFamily="2" charset="0"/>
              </a:rPr>
              <a:t>   B. Determine the </a:t>
            </a:r>
            <a:r>
              <a:rPr lang="en-US" sz="2000" b="1" dirty="0">
                <a:latin typeface="Niradei" panose="00000500000000000000" pitchFamily="2" charset="0"/>
                <a:cs typeface="Niradei" panose="00000500000000000000" pitchFamily="2" charset="0"/>
              </a:rPr>
              <a:t>957th</a:t>
            </a:r>
            <a:r>
              <a:rPr lang="en-US" sz="2000" dirty="0">
                <a:latin typeface="Niradei" panose="00000500000000000000" pitchFamily="2" charset="0"/>
                <a:cs typeface="Niradei" panose="00000500000000000000" pitchFamily="2" charset="0"/>
              </a:rPr>
              <a:t> host address within the </a:t>
            </a:r>
            <a:r>
              <a:rPr lang="en-US" sz="2000" b="1" dirty="0">
                <a:latin typeface="Niradei" panose="00000500000000000000" pitchFamily="2" charset="0"/>
                <a:cs typeface="Niradei" panose="00000500000000000000" pitchFamily="2" charset="0"/>
              </a:rPr>
              <a:t>25th</a:t>
            </a:r>
            <a:r>
              <a:rPr lang="en-US" sz="2000" dirty="0">
                <a:latin typeface="Niradei" panose="00000500000000000000" pitchFamily="2" charset="0"/>
                <a:cs typeface="Niradei" panose="00000500000000000000" pitchFamily="2" charset="0"/>
              </a:rPr>
              <a:t> subnet.</a:t>
            </a:r>
          </a:p>
        </p:txBody>
      </p:sp>
    </p:spTree>
    <p:extLst>
      <p:ext uri="{BB962C8B-B14F-4D97-AF65-F5344CB8AC3E}">
        <p14:creationId xmlns:p14="http://schemas.microsoft.com/office/powerpoint/2010/main" val="37323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E6626B-625E-4F33-86B5-9A916543B634}"/>
              </a:ext>
            </a:extLst>
          </p:cNvPr>
          <p:cNvSpPr txBox="1"/>
          <p:nvPr/>
        </p:nvSpPr>
        <p:spPr>
          <a:xfrm>
            <a:off x="93785" y="0"/>
            <a:ext cx="12027877" cy="2954655"/>
          </a:xfrm>
          <a:prstGeom prst="rect">
            <a:avLst/>
          </a:prstGeom>
          <a:noFill/>
        </p:spPr>
        <p:txBody>
          <a:bodyPr wrap="square" rtlCol="0">
            <a:spAutoFit/>
          </a:bodyPr>
          <a:lstStyle/>
          <a:p>
            <a:r>
              <a:rPr lang="en-US" dirty="0"/>
              <a:t>4, IP range 172.30.0.0/16, create smaller  subnet that can store 800 hosts minimum </a:t>
            </a:r>
          </a:p>
          <a:p>
            <a:r>
              <a:rPr lang="en-US" sz="1200" dirty="0"/>
              <a:t>A, how many subnet can we create</a:t>
            </a:r>
          </a:p>
          <a:p>
            <a:r>
              <a:rPr lang="en-US" sz="1200" dirty="0"/>
              <a:t>In /16 we have 16 bits of host bit </a:t>
            </a:r>
          </a:p>
          <a:p>
            <a:r>
              <a:rPr lang="en-US" sz="1200" dirty="0"/>
              <a:t>So to create a smaller subnet we need to borrow  6 bits from the host portion </a:t>
            </a:r>
          </a:p>
          <a:p>
            <a:r>
              <a:rPr lang="en-US" sz="1200" dirty="0"/>
              <a:t>Now the host portion is /22 which is 10 bits that can store 2^10 = 1024 – 2 = 1022 hosts &gt; 800</a:t>
            </a:r>
          </a:p>
          <a:p>
            <a:r>
              <a:rPr lang="en-US" sz="1200" dirty="0"/>
              <a:t>Formula for the subnet is 2^subnet bit, 2^6 = 64 subnet- network.</a:t>
            </a:r>
          </a:p>
          <a:p>
            <a:endParaRPr lang="en-US" sz="1200" dirty="0"/>
          </a:p>
          <a:p>
            <a:r>
              <a:rPr lang="en-US" sz="1200" dirty="0"/>
              <a:t>B, find the 957</a:t>
            </a:r>
            <a:r>
              <a:rPr lang="en-US" sz="1200" baseline="30000" dirty="0"/>
              <a:t>th</a:t>
            </a:r>
            <a:r>
              <a:rPr lang="en-US" sz="1200" dirty="0"/>
              <a:t>  host’s IP in the 25</a:t>
            </a:r>
            <a:r>
              <a:rPr lang="en-US" sz="1200" baseline="30000" dirty="0"/>
              <a:t>th</a:t>
            </a:r>
            <a:r>
              <a:rPr lang="en-US" sz="1200" dirty="0"/>
              <a:t>  subnet network</a:t>
            </a:r>
          </a:p>
          <a:p>
            <a:endParaRPr lang="en-US" sz="1200" dirty="0"/>
          </a:p>
          <a:p>
            <a:r>
              <a:rPr lang="en-US" sz="1200" dirty="0"/>
              <a:t>Subnet 1; 172.30.0.0</a:t>
            </a:r>
          </a:p>
          <a:p>
            <a:r>
              <a:rPr lang="en-US" sz="1200" dirty="0"/>
              <a:t>Subnet 25, 172.30.(25 - 1)* 4.0 = 170.30.96.0/ 22</a:t>
            </a:r>
          </a:p>
          <a:p>
            <a:r>
              <a:rPr lang="en-US" sz="1200" dirty="0"/>
              <a:t>	the 1th host of this subnet is 170.30.96.1</a:t>
            </a:r>
          </a:p>
          <a:p>
            <a:r>
              <a:rPr lang="en-US" sz="1200" dirty="0"/>
              <a:t>	the 957</a:t>
            </a:r>
            <a:r>
              <a:rPr lang="en-US" sz="1200" baseline="30000" dirty="0"/>
              <a:t>th</a:t>
            </a:r>
            <a:r>
              <a:rPr lang="en-US" sz="1200" dirty="0"/>
              <a:t> host of this subnet is 170.30.99.189</a:t>
            </a:r>
          </a:p>
          <a:p>
            <a:r>
              <a:rPr lang="en-US" sz="1200" dirty="0"/>
              <a:t>The solution is </a:t>
            </a:r>
          </a:p>
          <a:p>
            <a:r>
              <a:rPr lang="en-US" sz="1200" dirty="0"/>
              <a:t>	one subnet can have 256 hosts so we take 957 / 256  we got 3.7 so we have 3 of 256 and 256 + 256 + 256 + 189 =  957 </a:t>
            </a:r>
          </a:p>
        </p:txBody>
      </p:sp>
    </p:spTree>
    <p:extLst>
      <p:ext uri="{BB962C8B-B14F-4D97-AF65-F5344CB8AC3E}">
        <p14:creationId xmlns:p14="http://schemas.microsoft.com/office/powerpoint/2010/main" val="1369965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771</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Niradei</vt:lpstr>
      <vt:lpstr>Office Theme</vt:lpstr>
      <vt:lpstr>1. Given address 192.168.2.68/24    A. Find the network address     192.168.2.0    B. Find the first and last usable address 192.168.2.1 and .254    C. Find the broadcast address 192.168.2.255</vt:lpstr>
      <vt:lpstr>2. You are a network administrator for an enterprise that needs to create at least 3 subnets. The company has chosen the private address 192.168.0.0/24 as its internal network address. Your task is to design the subnets and provide detailed information for each one.    A. How many subnets can be created?     B. For each subnet, provide the following details:  Network address  Host address range  Broadcast address  Subnet mask</vt:lpstr>
      <vt:lpstr>Answer 2  </vt:lpstr>
      <vt:lpstr>3. You are a network administrator for an enterprise company that has six departments. Each department has specific requirements for the number of host devices they need to accommodate. Your task is to use Variable Length Subnet Masking (VLSM) to allocate subnets within the provided private IP address range to meet the needs of each department. The provided IP address range is 192.168.10.0/24. Department Requirements: Sales: 50 host devices, Management: 5 host devices, HR: 4 host devices, Admin &amp; Finance: 12 host devices, Marketing: 42 host devices, IT: 10 host devices    A. Calculate the subnet sizes    B. Allocate the subnets for each department    C. Document the IP address range </vt:lpstr>
      <vt:lpstr>PowerPoint Presentation</vt:lpstr>
      <vt:lpstr>4. You are managing an ISP network using the IP address range 172.30.0.0/16. Your task is to create smaller subnets that can each support a minimum of 800 host addresses.    A. How many subnets can you create from the given network with at least 800 host addresses each?    B. Determine the 957th host address within the 25th subnet.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Given address 192.168.2.68/24    A. Find the network address     192.168.2.0    B. Find the first and last usable address 192.168.2.1 and .254    C. Find the broadcast address</dc:title>
  <dc:creator>Tourssophea Yean</dc:creator>
  <cp:lastModifiedBy>Vorng viseth</cp:lastModifiedBy>
  <cp:revision>61</cp:revision>
  <dcterms:created xsi:type="dcterms:W3CDTF">2024-07-03T09:02:56Z</dcterms:created>
  <dcterms:modified xsi:type="dcterms:W3CDTF">2025-05-09T06:07:23Z</dcterms:modified>
</cp:coreProperties>
</file>