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презентации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12" name="Автор и дата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343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Автор и дата</a:t>
            </a:r>
          </a:p>
        </p:txBody>
      </p:sp>
      <p:sp>
        <p:nvSpPr>
          <p:cNvPr id="13" name="Уровень текста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Информационное сообщ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Уровень текста 1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Информационное сообщение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ажный ф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Уровень текста 1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Информация о факте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Информация о факте</a:t>
            </a:r>
          </a:p>
        </p:txBody>
      </p:sp>
      <p:sp>
        <p:nvSpPr>
          <p:cNvPr id="10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Авторство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792479">
              <a:spcBef>
                <a:spcPts val="0"/>
              </a:spcBef>
              <a:buClrTx/>
              <a:buSzTx/>
              <a:buNone/>
              <a:defRPr sz="4224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Авторство</a:t>
            </a:r>
          </a:p>
        </p:txBody>
      </p:sp>
      <p:sp>
        <p:nvSpPr>
          <p:cNvPr id="116" name="Уровень текста 1…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5pPr>
          </a:lstStyle>
          <a:p>
            <a:pPr/>
            <a:r>
              <a:t>«Важная цитата»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88149250_2145x1620.jpg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1169517375_2880x1920.jpg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184386109_2439x1626.jpg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1169517375_2880x1920.jpg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1169517375_2880x1920.jpg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Автор и дата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343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Автор и дата</a:t>
            </a:r>
          </a:p>
        </p:txBody>
      </p:sp>
      <p:sp>
        <p:nvSpPr>
          <p:cNvPr id="23" name="Заголовок презентации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24" name="Уровень текста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184386109_2439x1626.jpg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Заголовок слайда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Заголовок слайда</a:t>
            </a:r>
          </a:p>
        </p:txBody>
      </p:sp>
      <p:sp>
        <p:nvSpPr>
          <p:cNvPr id="34" name="Уровень текста 1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43" name="Подзаголовок слайда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44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Уровень текста 1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988149250_2145x1620.jpg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Заголовок слайда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Заголовок слайда</a:t>
            </a:r>
          </a:p>
        </p:txBody>
      </p:sp>
      <p:sp>
        <p:nvSpPr>
          <p:cNvPr id="62" name="Уровень текста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Подзаголовок слайда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6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Заголовок раздела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Заголовок раздела</a:t>
            </a:r>
          </a:p>
        </p:txBody>
      </p:sp>
      <p:sp>
        <p:nvSpPr>
          <p:cNvPr id="7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80" name="Подзаголовок слайда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8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Заголовок повестки дня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повестки дня</a:t>
            </a:r>
          </a:p>
        </p:txBody>
      </p:sp>
      <p:sp>
        <p:nvSpPr>
          <p:cNvPr id="89" name="Подзаголовок повестки дня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Подзаголовок повестки дня</a:t>
            </a:r>
          </a:p>
        </p:txBody>
      </p:sp>
      <p:sp>
        <p:nvSpPr>
          <p:cNvPr id="90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Темы повестки дня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слайда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Заголовок слайда</a:t>
            </a:r>
          </a:p>
        </p:txBody>
      </p:sp>
      <p:sp>
        <p:nvSpPr>
          <p:cNvPr id="3" name="Уровень текста 1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1966448" y="13065506"/>
            <a:ext cx="438405" cy="482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oronaBattle202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CoronaBattle2021</a:t>
            </a:r>
          </a:p>
        </p:txBody>
      </p:sp>
      <p:sp>
        <p:nvSpPr>
          <p:cNvPr id="152" name="Проект PyGame Яндекс.Лицей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Проект PyGame Яндекс.Лицей</a:t>
            </a:r>
          </a:p>
        </p:txBody>
      </p:sp>
      <p:sp>
        <p:nvSpPr>
          <p:cNvPr id="153" name="Бобров Максим, Золотарев Николай"/>
          <p:cNvSpPr txBox="1"/>
          <p:nvPr/>
        </p:nvSpPr>
        <p:spPr>
          <a:xfrm>
            <a:off x="9468002" y="10603314"/>
            <a:ext cx="544799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Бобров Максим, Золотарев Николай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2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1" grpId="1"/>
      <p:bldP build="whole" bldLvl="1" animBg="1" rev="0" advAuto="0" spid="152" grpId="2"/>
      <p:bldP build="whole" bldLvl="1" animBg="1" rev="0" advAuto="0" spid="153" grpId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Изображение" descr="Изображение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4021" t="0" r="34741" b="0"/>
          <a:stretch>
            <a:fillRect/>
          </a:stretch>
        </p:blipFill>
        <p:spPr>
          <a:xfrm>
            <a:off x="11055562" y="-19290"/>
            <a:ext cx="13476449" cy="13754580"/>
          </a:xfrm>
          <a:prstGeom prst="rect">
            <a:avLst/>
          </a:prstGeom>
        </p:spPr>
      </p:pic>
      <p:sp>
        <p:nvSpPr>
          <p:cNvPr id="156" name="CoronaBattle2021"/>
          <p:cNvSpPr txBox="1"/>
          <p:nvPr>
            <p:ph type="title"/>
          </p:nvPr>
        </p:nvSpPr>
        <p:spPr>
          <a:xfrm>
            <a:off x="1268379" y="100318"/>
            <a:ext cx="9652001" cy="1549401"/>
          </a:xfrm>
          <a:prstGeom prst="rect">
            <a:avLst/>
          </a:prstGeom>
        </p:spPr>
        <p:txBody>
          <a:bodyPr/>
          <a:lstStyle>
            <a:lvl1pPr defTabSz="1731220">
              <a:lnSpc>
                <a:spcPct val="90000"/>
              </a:lnSpc>
              <a:defRPr spc="-247" sz="8236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CoronaBattle2021</a:t>
            </a:r>
          </a:p>
        </p:txBody>
      </p:sp>
      <p:sp>
        <p:nvSpPr>
          <p:cNvPr id="157" name="Шутер в космическом сеттинге, хранится на GitHub…"/>
          <p:cNvSpPr txBox="1"/>
          <p:nvPr>
            <p:ph type="body" sz="half" idx="1"/>
          </p:nvPr>
        </p:nvSpPr>
        <p:spPr>
          <a:xfrm>
            <a:off x="1758898" y="3760481"/>
            <a:ext cx="8670964" cy="8432801"/>
          </a:xfrm>
          <a:prstGeom prst="rect">
            <a:avLst/>
          </a:prstGeom>
        </p:spPr>
        <p:txBody>
          <a:bodyPr/>
          <a:lstStyle/>
          <a:p>
            <a:pPr marL="547624" indent="-547624" algn="ctr" defTabSz="2389632">
              <a:spcBef>
                <a:spcPts val="2300"/>
              </a:spcBef>
              <a:defRPr sz="4704"/>
            </a:pPr>
            <a:r>
              <a:t> Шутер в космическом сеттинге, хранится на GitHub</a:t>
            </a:r>
          </a:p>
          <a:p>
            <a:pPr marL="547624" indent="-547624" algn="ctr" defTabSz="2389632">
              <a:spcBef>
                <a:spcPts val="2300"/>
              </a:spcBef>
              <a:defRPr sz="4704"/>
            </a:pPr>
            <a:r>
              <a:t>COVID-2019</a:t>
            </a:r>
          </a:p>
          <a:p>
            <a:pPr marL="547624" indent="-547624" algn="ctr" defTabSz="2389632">
              <a:spcBef>
                <a:spcPts val="2300"/>
              </a:spcBef>
              <a:defRPr sz="4704"/>
            </a:pPr>
            <a:r>
              <a:t>Идея совместить игру и призыв к вакцинации среди населения</a:t>
            </a:r>
          </a:p>
          <a:p>
            <a:pPr marL="547624" indent="-547624" algn="ctr" defTabSz="2389632">
              <a:spcBef>
                <a:spcPts val="2300"/>
              </a:spcBef>
              <a:defRPr sz="4704"/>
            </a:pPr>
            <a:r>
              <a:t>Желание разнообразить геймплей популярной игры</a:t>
            </a:r>
          </a:p>
        </p:txBody>
      </p:sp>
      <p:sp>
        <p:nvSpPr>
          <p:cNvPr id="158" name="Идея"/>
          <p:cNvSpPr txBox="1"/>
          <p:nvPr>
            <p:ph type="body" idx="22"/>
          </p:nvPr>
        </p:nvSpPr>
        <p:spPr>
          <a:xfrm>
            <a:off x="1268379" y="1752600"/>
            <a:ext cx="9652001" cy="1016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Идея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2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5" grpId="4"/>
      <p:bldP build="whole" bldLvl="1" animBg="1" rev="0" advAuto="0" spid="158" grpId="2"/>
      <p:bldP build="whole" bldLvl="1" animBg="1" rev="0" advAuto="0" spid="157" grpId="3"/>
      <p:bldP build="whole" bldLvl="1" animBg="1" rev="0" advAuto="0" spid="15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Структура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Структура</a:t>
            </a:r>
          </a:p>
        </p:txBody>
      </p:sp>
      <p:sp>
        <p:nvSpPr>
          <p:cNvPr id="161" name="5 классов и 6 функций , названых в соответствии с их назначением…"/>
          <p:cNvSpPr txBox="1"/>
          <p:nvPr>
            <p:ph type="body" idx="1"/>
          </p:nvPr>
        </p:nvSpPr>
        <p:spPr>
          <a:xfrm>
            <a:off x="1270000" y="4267200"/>
            <a:ext cx="16699183" cy="8432800"/>
          </a:xfrm>
          <a:prstGeom prst="rect">
            <a:avLst/>
          </a:prstGeom>
        </p:spPr>
        <p:txBody>
          <a:bodyPr/>
          <a:lstStyle/>
          <a:p>
            <a:pPr/>
            <a:r>
              <a:t>5 классов и 6 функций , названых в соответствии с их назначением</a:t>
            </a:r>
          </a:p>
          <a:p>
            <a:pPr/>
            <a:r>
              <a:t>Использована библиотека PyGame, random, time</a:t>
            </a:r>
          </a:p>
        </p:txBody>
      </p:sp>
      <p:sp>
        <p:nvSpPr>
          <p:cNvPr id="162" name="CoronaBattle2021"/>
          <p:cNvSpPr txBox="1"/>
          <p:nvPr/>
        </p:nvSpPr>
        <p:spPr>
          <a:xfrm>
            <a:off x="7366000" y="455918"/>
            <a:ext cx="9652000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1731220">
              <a:lnSpc>
                <a:spcPct val="90000"/>
              </a:lnSpc>
              <a:defRPr spc="-247" sz="8236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</a:lstStyle>
          <a:p>
            <a:pPr/>
            <a:r>
              <a:t>CoronaBattle2021</a:t>
            </a:r>
          </a:p>
        </p:txBody>
      </p:sp>
      <p:pic>
        <p:nvPicPr>
          <p:cNvPr id="163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430341" y="635000"/>
            <a:ext cx="5455718" cy="593785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469900" dist="319140" dir="5400000">
              <a:srgbClr val="000000">
                <a:alpha val="59853"/>
              </a:srgbClr>
            </a:outerShdw>
          </a:effectLst>
        </p:spPr>
      </p:pic>
      <p:pic>
        <p:nvPicPr>
          <p:cNvPr id="164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040448" y="7413414"/>
            <a:ext cx="4235503" cy="178477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469900" dist="319140" dir="5400000">
              <a:srgbClr val="000000">
                <a:alpha val="59853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2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2" grpId="1"/>
      <p:bldP build="whole" bldLvl="1" animBg="1" rev="0" advAuto="0" spid="161" grpId="3"/>
      <p:bldP build="whole" bldLvl="1" animBg="1" rev="0" advAuto="0" spid="160" grpId="2"/>
      <p:bldP build="whole" bldLvl="1" animBg="1" rev="0" advAuto="0" spid="164" grpId="5"/>
      <p:bldP build="whole" bldLvl="1" animBg="1" rev="0" advAuto="0" spid="163" grpId="4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Идеи для доработок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Идеи для доработок</a:t>
            </a:r>
          </a:p>
        </p:txBody>
      </p:sp>
      <p:sp>
        <p:nvSpPr>
          <p:cNvPr id="167" name="В программу планируется добавить «COVID mode», благодаря которому, игрок сможет прививаться на какое-то время от вируса и быть неуязвимым. На данный момент игра находится на стадии альфа версии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 программу планируется добавить «COVID mode», благодаря которому, игрок сможет прививаться на какое-то время от вируса и быть неуязвимым. На данный момент игра находится на стадии альфа версии</a:t>
            </a:r>
          </a:p>
          <a:p>
            <a:pPr/>
          </a:p>
          <a:p>
            <a:pPr/>
            <a:r>
              <a:t>В игру также можно добавить платный контент(к примеру скины на корабль главного игрока»</a:t>
            </a:r>
          </a:p>
        </p:txBody>
      </p:sp>
      <p:sp>
        <p:nvSpPr>
          <p:cNvPr id="168" name="CoronaBattle2021"/>
          <p:cNvSpPr txBox="1"/>
          <p:nvPr/>
        </p:nvSpPr>
        <p:spPr>
          <a:xfrm>
            <a:off x="1270000" y="-1765300"/>
            <a:ext cx="21844000" cy="3879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</a:lstStyle>
          <a:p>
            <a:pPr/>
            <a:r>
              <a:t>CoronaBattle2021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2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8" grpId="1"/>
      <p:bldP build="whole" bldLvl="1" animBg="1" rev="0" advAuto="0" spid="166" grpId="2"/>
      <p:bldP build="whole" bldLvl="1" animBg="1" rev="0" advAuto="0" spid="167" grpId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Спасибо за внимание.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Спасибо за внимание.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0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Avenir Next Demi Bold"/>
        <a:ea typeface="Avenir Next Demi Bold"/>
        <a:cs typeface="Avenir Next Demi Bold"/>
      </a:majorFont>
      <a:minorFont>
        <a:latin typeface="Avenir Next Demi Bold"/>
        <a:ea typeface="Avenir Next Demi Bold"/>
        <a:cs typeface="Avenir Next Demi 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Avenir Next Demi Bold"/>
        <a:ea typeface="Avenir Next Demi Bold"/>
        <a:cs typeface="Avenir Next Demi Bold"/>
      </a:majorFont>
      <a:minorFont>
        <a:latin typeface="Avenir Next Demi Bold"/>
        <a:ea typeface="Avenir Next Demi Bold"/>
        <a:cs typeface="Avenir Next Demi 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