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</p:sldIdLst>
  <p:sldSz cx="9144000" cy="6497638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747C"/>
    <a:srgbClr val="D0DEEF"/>
    <a:srgbClr val="1E1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3387"/>
            <a:ext cx="7772400" cy="2262141"/>
          </a:xfrm>
        </p:spPr>
        <p:txBody>
          <a:bodyPr anchor="b"/>
          <a:lstStyle>
            <a:lvl1pPr algn="ctr">
              <a:defRPr sz="5685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12764"/>
            <a:ext cx="6858000" cy="1568758"/>
          </a:xfrm>
        </p:spPr>
        <p:txBody>
          <a:bodyPr/>
          <a:lstStyle>
            <a:lvl1pPr marL="0" indent="0" algn="ctr">
              <a:buNone/>
              <a:defRPr sz="2274"/>
            </a:lvl1pPr>
            <a:lvl2pPr marL="433197" indent="0" algn="ctr">
              <a:buNone/>
              <a:defRPr sz="1895"/>
            </a:lvl2pPr>
            <a:lvl3pPr marL="866394" indent="0" algn="ctr">
              <a:buNone/>
              <a:defRPr sz="1706"/>
            </a:lvl3pPr>
            <a:lvl4pPr marL="1299591" indent="0" algn="ctr">
              <a:buNone/>
              <a:defRPr sz="1516"/>
            </a:lvl4pPr>
            <a:lvl5pPr marL="1732788" indent="0" algn="ctr">
              <a:buNone/>
              <a:defRPr sz="1516"/>
            </a:lvl5pPr>
            <a:lvl6pPr marL="2165985" indent="0" algn="ctr">
              <a:buNone/>
              <a:defRPr sz="1516"/>
            </a:lvl6pPr>
            <a:lvl7pPr marL="2599182" indent="0" algn="ctr">
              <a:buNone/>
              <a:defRPr sz="1516"/>
            </a:lvl7pPr>
            <a:lvl8pPr marL="3032379" indent="0" algn="ctr">
              <a:buNone/>
              <a:defRPr sz="1516"/>
            </a:lvl8pPr>
            <a:lvl9pPr marL="3465576" indent="0" algn="ctr">
              <a:buNone/>
              <a:defRPr sz="1516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49BA-7F49-4924-B9E2-897A87236179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5769-E49C-4145-B87F-8AA63D429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194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49BA-7F49-4924-B9E2-897A87236179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5769-E49C-4145-B87F-8AA63D429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07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5939"/>
            <a:ext cx="1971675" cy="550644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5939"/>
            <a:ext cx="5800725" cy="550644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49BA-7F49-4924-B9E2-897A87236179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5769-E49C-4145-B87F-8AA63D429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9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49BA-7F49-4924-B9E2-897A87236179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5769-E49C-4145-B87F-8AA63D429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33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619899"/>
            <a:ext cx="7886700" cy="2702836"/>
          </a:xfrm>
        </p:spPr>
        <p:txBody>
          <a:bodyPr anchor="b"/>
          <a:lstStyle>
            <a:lvl1pPr>
              <a:defRPr sz="5685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48305"/>
            <a:ext cx="7886700" cy="1421358"/>
          </a:xfrm>
        </p:spPr>
        <p:txBody>
          <a:bodyPr/>
          <a:lstStyle>
            <a:lvl1pPr marL="0" indent="0">
              <a:buNone/>
              <a:defRPr sz="2274">
                <a:solidFill>
                  <a:schemeClr val="tx1"/>
                </a:solidFill>
              </a:defRPr>
            </a:lvl1pPr>
            <a:lvl2pPr marL="433197" indent="0">
              <a:buNone/>
              <a:defRPr sz="1895">
                <a:solidFill>
                  <a:schemeClr val="tx1">
                    <a:tint val="75000"/>
                  </a:schemeClr>
                </a:solidFill>
              </a:defRPr>
            </a:lvl2pPr>
            <a:lvl3pPr marL="866394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3pPr>
            <a:lvl4pPr marL="1299591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4pPr>
            <a:lvl5pPr marL="1732788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5pPr>
            <a:lvl6pPr marL="2165985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6pPr>
            <a:lvl7pPr marL="2599182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7pPr>
            <a:lvl8pPr marL="3032379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8pPr>
            <a:lvl9pPr marL="3465576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49BA-7F49-4924-B9E2-897A87236179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5769-E49C-4145-B87F-8AA63D429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98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29695"/>
            <a:ext cx="3886200" cy="412269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29695"/>
            <a:ext cx="3886200" cy="412269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49BA-7F49-4924-B9E2-897A87236179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5769-E49C-4145-B87F-8AA63D429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63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940"/>
            <a:ext cx="7886700" cy="125591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92824"/>
            <a:ext cx="3868340" cy="780619"/>
          </a:xfrm>
        </p:spPr>
        <p:txBody>
          <a:bodyPr anchor="b"/>
          <a:lstStyle>
            <a:lvl1pPr marL="0" indent="0">
              <a:buNone/>
              <a:defRPr sz="2274" b="1"/>
            </a:lvl1pPr>
            <a:lvl2pPr marL="433197" indent="0">
              <a:buNone/>
              <a:defRPr sz="1895" b="1"/>
            </a:lvl2pPr>
            <a:lvl3pPr marL="866394" indent="0">
              <a:buNone/>
              <a:defRPr sz="1706" b="1"/>
            </a:lvl3pPr>
            <a:lvl4pPr marL="1299591" indent="0">
              <a:buNone/>
              <a:defRPr sz="1516" b="1"/>
            </a:lvl4pPr>
            <a:lvl5pPr marL="1732788" indent="0">
              <a:buNone/>
              <a:defRPr sz="1516" b="1"/>
            </a:lvl5pPr>
            <a:lvl6pPr marL="2165985" indent="0">
              <a:buNone/>
              <a:defRPr sz="1516" b="1"/>
            </a:lvl6pPr>
            <a:lvl7pPr marL="2599182" indent="0">
              <a:buNone/>
              <a:defRPr sz="1516" b="1"/>
            </a:lvl7pPr>
            <a:lvl8pPr marL="3032379" indent="0">
              <a:buNone/>
              <a:defRPr sz="1516" b="1"/>
            </a:lvl8pPr>
            <a:lvl9pPr marL="3465576" indent="0">
              <a:buNone/>
              <a:defRPr sz="1516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73443"/>
            <a:ext cx="3868340" cy="349097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92824"/>
            <a:ext cx="3887391" cy="780619"/>
          </a:xfrm>
        </p:spPr>
        <p:txBody>
          <a:bodyPr anchor="b"/>
          <a:lstStyle>
            <a:lvl1pPr marL="0" indent="0">
              <a:buNone/>
              <a:defRPr sz="2274" b="1"/>
            </a:lvl1pPr>
            <a:lvl2pPr marL="433197" indent="0">
              <a:buNone/>
              <a:defRPr sz="1895" b="1"/>
            </a:lvl2pPr>
            <a:lvl3pPr marL="866394" indent="0">
              <a:buNone/>
              <a:defRPr sz="1706" b="1"/>
            </a:lvl3pPr>
            <a:lvl4pPr marL="1299591" indent="0">
              <a:buNone/>
              <a:defRPr sz="1516" b="1"/>
            </a:lvl4pPr>
            <a:lvl5pPr marL="1732788" indent="0">
              <a:buNone/>
              <a:defRPr sz="1516" b="1"/>
            </a:lvl5pPr>
            <a:lvl6pPr marL="2165985" indent="0">
              <a:buNone/>
              <a:defRPr sz="1516" b="1"/>
            </a:lvl6pPr>
            <a:lvl7pPr marL="2599182" indent="0">
              <a:buNone/>
              <a:defRPr sz="1516" b="1"/>
            </a:lvl7pPr>
            <a:lvl8pPr marL="3032379" indent="0">
              <a:buNone/>
              <a:defRPr sz="1516" b="1"/>
            </a:lvl8pPr>
            <a:lvl9pPr marL="3465576" indent="0">
              <a:buNone/>
              <a:defRPr sz="1516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73443"/>
            <a:ext cx="3887391" cy="349097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49BA-7F49-4924-B9E2-897A87236179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5769-E49C-4145-B87F-8AA63D429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01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49BA-7F49-4924-B9E2-897A87236179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5769-E49C-4145-B87F-8AA63D429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98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49BA-7F49-4924-B9E2-897A87236179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5769-E49C-4145-B87F-8AA63D429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82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3176"/>
            <a:ext cx="2949178" cy="1516116"/>
          </a:xfrm>
        </p:spPr>
        <p:txBody>
          <a:bodyPr anchor="b"/>
          <a:lstStyle>
            <a:lvl1pPr>
              <a:defRPr sz="3032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35541"/>
            <a:ext cx="4629150" cy="4617534"/>
          </a:xfrm>
        </p:spPr>
        <p:txBody>
          <a:bodyPr/>
          <a:lstStyle>
            <a:lvl1pPr>
              <a:defRPr sz="3032"/>
            </a:lvl1pPr>
            <a:lvl2pPr>
              <a:defRPr sz="2653"/>
            </a:lvl2pPr>
            <a:lvl3pPr>
              <a:defRPr sz="2274"/>
            </a:lvl3pPr>
            <a:lvl4pPr>
              <a:defRPr sz="1895"/>
            </a:lvl4pPr>
            <a:lvl5pPr>
              <a:defRPr sz="1895"/>
            </a:lvl5pPr>
            <a:lvl6pPr>
              <a:defRPr sz="1895"/>
            </a:lvl6pPr>
            <a:lvl7pPr>
              <a:defRPr sz="1895"/>
            </a:lvl7pPr>
            <a:lvl8pPr>
              <a:defRPr sz="1895"/>
            </a:lvl8pPr>
            <a:lvl9pPr>
              <a:defRPr sz="1895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49292"/>
            <a:ext cx="2949178" cy="3611303"/>
          </a:xfrm>
        </p:spPr>
        <p:txBody>
          <a:bodyPr/>
          <a:lstStyle>
            <a:lvl1pPr marL="0" indent="0">
              <a:buNone/>
              <a:defRPr sz="1516"/>
            </a:lvl1pPr>
            <a:lvl2pPr marL="433197" indent="0">
              <a:buNone/>
              <a:defRPr sz="1327"/>
            </a:lvl2pPr>
            <a:lvl3pPr marL="866394" indent="0">
              <a:buNone/>
              <a:defRPr sz="1137"/>
            </a:lvl3pPr>
            <a:lvl4pPr marL="1299591" indent="0">
              <a:buNone/>
              <a:defRPr sz="948"/>
            </a:lvl4pPr>
            <a:lvl5pPr marL="1732788" indent="0">
              <a:buNone/>
              <a:defRPr sz="948"/>
            </a:lvl5pPr>
            <a:lvl6pPr marL="2165985" indent="0">
              <a:buNone/>
              <a:defRPr sz="948"/>
            </a:lvl6pPr>
            <a:lvl7pPr marL="2599182" indent="0">
              <a:buNone/>
              <a:defRPr sz="948"/>
            </a:lvl7pPr>
            <a:lvl8pPr marL="3032379" indent="0">
              <a:buNone/>
              <a:defRPr sz="948"/>
            </a:lvl8pPr>
            <a:lvl9pPr marL="3465576" indent="0">
              <a:buNone/>
              <a:defRPr sz="948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49BA-7F49-4924-B9E2-897A87236179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5769-E49C-4145-B87F-8AA63D429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59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3176"/>
            <a:ext cx="2949178" cy="1516116"/>
          </a:xfrm>
        </p:spPr>
        <p:txBody>
          <a:bodyPr anchor="b"/>
          <a:lstStyle>
            <a:lvl1pPr>
              <a:defRPr sz="3032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35541"/>
            <a:ext cx="4629150" cy="4617534"/>
          </a:xfrm>
        </p:spPr>
        <p:txBody>
          <a:bodyPr anchor="t"/>
          <a:lstStyle>
            <a:lvl1pPr marL="0" indent="0">
              <a:buNone/>
              <a:defRPr sz="3032"/>
            </a:lvl1pPr>
            <a:lvl2pPr marL="433197" indent="0">
              <a:buNone/>
              <a:defRPr sz="2653"/>
            </a:lvl2pPr>
            <a:lvl3pPr marL="866394" indent="0">
              <a:buNone/>
              <a:defRPr sz="2274"/>
            </a:lvl3pPr>
            <a:lvl4pPr marL="1299591" indent="0">
              <a:buNone/>
              <a:defRPr sz="1895"/>
            </a:lvl4pPr>
            <a:lvl5pPr marL="1732788" indent="0">
              <a:buNone/>
              <a:defRPr sz="1895"/>
            </a:lvl5pPr>
            <a:lvl6pPr marL="2165985" indent="0">
              <a:buNone/>
              <a:defRPr sz="1895"/>
            </a:lvl6pPr>
            <a:lvl7pPr marL="2599182" indent="0">
              <a:buNone/>
              <a:defRPr sz="1895"/>
            </a:lvl7pPr>
            <a:lvl8pPr marL="3032379" indent="0">
              <a:buNone/>
              <a:defRPr sz="1895"/>
            </a:lvl8pPr>
            <a:lvl9pPr marL="3465576" indent="0">
              <a:buNone/>
              <a:defRPr sz="1895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49292"/>
            <a:ext cx="2949178" cy="3611303"/>
          </a:xfrm>
        </p:spPr>
        <p:txBody>
          <a:bodyPr/>
          <a:lstStyle>
            <a:lvl1pPr marL="0" indent="0">
              <a:buNone/>
              <a:defRPr sz="1516"/>
            </a:lvl1pPr>
            <a:lvl2pPr marL="433197" indent="0">
              <a:buNone/>
              <a:defRPr sz="1327"/>
            </a:lvl2pPr>
            <a:lvl3pPr marL="866394" indent="0">
              <a:buNone/>
              <a:defRPr sz="1137"/>
            </a:lvl3pPr>
            <a:lvl4pPr marL="1299591" indent="0">
              <a:buNone/>
              <a:defRPr sz="948"/>
            </a:lvl4pPr>
            <a:lvl5pPr marL="1732788" indent="0">
              <a:buNone/>
              <a:defRPr sz="948"/>
            </a:lvl5pPr>
            <a:lvl6pPr marL="2165985" indent="0">
              <a:buNone/>
              <a:defRPr sz="948"/>
            </a:lvl6pPr>
            <a:lvl7pPr marL="2599182" indent="0">
              <a:buNone/>
              <a:defRPr sz="948"/>
            </a:lvl7pPr>
            <a:lvl8pPr marL="3032379" indent="0">
              <a:buNone/>
              <a:defRPr sz="948"/>
            </a:lvl8pPr>
            <a:lvl9pPr marL="3465576" indent="0">
              <a:buNone/>
              <a:defRPr sz="948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49BA-7F49-4924-B9E2-897A87236179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5769-E49C-4145-B87F-8AA63D429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76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5940"/>
            <a:ext cx="7886700" cy="1255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29695"/>
            <a:ext cx="7886700" cy="4122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022349"/>
            <a:ext cx="2057400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349BA-7F49-4924-B9E2-897A87236179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022349"/>
            <a:ext cx="3086100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022349"/>
            <a:ext cx="2057400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25769-E49C-4145-B87F-8AA63D429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67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66394" rtl="0" eaLnBrk="1" latinLnBrk="0" hangingPunct="1">
        <a:lnSpc>
          <a:spcPct val="90000"/>
        </a:lnSpc>
        <a:spcBef>
          <a:spcPct val="0"/>
        </a:spcBef>
        <a:buNone/>
        <a:defRPr sz="41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99" indent="-216599" algn="l" defTabSz="866394" rtl="0" eaLnBrk="1" latinLnBrk="0" hangingPunct="1">
        <a:lnSpc>
          <a:spcPct val="90000"/>
        </a:lnSpc>
        <a:spcBef>
          <a:spcPts val="948"/>
        </a:spcBef>
        <a:buFont typeface="Arial" panose="020B0604020202020204" pitchFamily="34" charset="0"/>
        <a:buChar char="•"/>
        <a:defRPr sz="2653" kern="1200">
          <a:solidFill>
            <a:schemeClr val="tx1"/>
          </a:solidFill>
          <a:latin typeface="+mn-lt"/>
          <a:ea typeface="+mn-ea"/>
          <a:cs typeface="+mn-cs"/>
        </a:defRPr>
      </a:lvl1pPr>
      <a:lvl2pPr marL="649796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2274" kern="1200">
          <a:solidFill>
            <a:schemeClr val="tx1"/>
          </a:solidFill>
          <a:latin typeface="+mn-lt"/>
          <a:ea typeface="+mn-ea"/>
          <a:cs typeface="+mn-cs"/>
        </a:defRPr>
      </a:lvl2pPr>
      <a:lvl3pPr marL="1082993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6190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4pPr>
      <a:lvl5pPr marL="1949387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5pPr>
      <a:lvl6pPr marL="2382584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6pPr>
      <a:lvl7pPr marL="2815781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7pPr>
      <a:lvl8pPr marL="3248978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8pPr>
      <a:lvl9pPr marL="3682175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1pPr>
      <a:lvl2pPr marL="433197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2pPr>
      <a:lvl3pPr marL="866394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3pPr>
      <a:lvl4pPr marL="1299591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4pPr>
      <a:lvl5pPr marL="1732788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5pPr>
      <a:lvl6pPr marL="2165985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6pPr>
      <a:lvl7pPr marL="2599182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7pPr>
      <a:lvl8pPr marL="3032379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8pPr>
      <a:lvl9pPr marL="3465576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2" y="276290"/>
            <a:ext cx="8506536" cy="591216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6391" y="3311213"/>
            <a:ext cx="3224464" cy="457200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Название проекта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6391" y="3801646"/>
            <a:ext cx="5534527" cy="2098640"/>
          </a:xfrm>
        </p:spPr>
        <p:txBody>
          <a:bodyPr>
            <a:normAutofit/>
          </a:bodyPr>
          <a:lstStyle/>
          <a:p>
            <a:pPr algn="l"/>
            <a:r>
              <a:rPr lang="ru-RU" sz="1600" dirty="0">
                <a:solidFill>
                  <a:srgbClr val="6F74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Кратко опишите ваш проект. Расскажите чем он полезен людям. На каком этапе ваш </a:t>
            </a:r>
            <a:r>
              <a:rPr lang="ru-RU" sz="1600" dirty="0" smtClean="0">
                <a:solidFill>
                  <a:srgbClr val="6F74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 </a:t>
            </a:r>
            <a:r>
              <a:rPr lang="ru-RU" sz="1600" dirty="0">
                <a:solidFill>
                  <a:srgbClr val="6F74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какими вы хотите стать.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91" y="824561"/>
            <a:ext cx="7926404" cy="223170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97" y="2810823"/>
            <a:ext cx="490887" cy="49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5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2" y="276290"/>
            <a:ext cx="8506536" cy="5912168"/>
          </a:xfrm>
          <a:prstGeom prst="rect">
            <a:avLst/>
          </a:prstGeom>
        </p:spPr>
      </p:pic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73893" y="3804150"/>
            <a:ext cx="2017433" cy="313159"/>
          </a:xfrm>
        </p:spPr>
        <p:txBody>
          <a:bodyPr>
            <a:noAutofit/>
          </a:bodyPr>
          <a:lstStyle/>
          <a:p>
            <a:pPr algn="l"/>
            <a:r>
              <a:rPr lang="ru-RU" sz="1600" b="1" dirty="0" smtClean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Проблема</a:t>
            </a:r>
            <a:endParaRPr lang="ru-RU" sz="1600" b="1" dirty="0">
              <a:solidFill>
                <a:srgbClr val="1E1E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93" y="1605250"/>
            <a:ext cx="3585461" cy="195345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514" y="1605250"/>
            <a:ext cx="3585461" cy="195345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848" y="3313264"/>
            <a:ext cx="490887" cy="49088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38" y="1359806"/>
            <a:ext cx="490887" cy="490887"/>
          </a:xfrm>
          <a:prstGeom prst="rect">
            <a:avLst/>
          </a:prstGeom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697617" y="589448"/>
            <a:ext cx="3224464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8663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6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 smtClean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Название проекта</a:t>
            </a:r>
            <a:endParaRPr lang="ru-RU" sz="2600" b="1" dirty="0">
              <a:solidFill>
                <a:srgbClr val="1E1E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814514" y="3804150"/>
            <a:ext cx="2017433" cy="3131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8663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6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600" b="1" dirty="0" smtClean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</a:t>
            </a:r>
            <a:endParaRPr lang="ru-RU" sz="1600" b="1" dirty="0">
              <a:solidFill>
                <a:srgbClr val="1E1E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3893" y="4125668"/>
            <a:ext cx="3585461" cy="17424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8663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6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dolore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magna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Duis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dolore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Excepteur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occaecat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cupidatat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non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proident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sunt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culpa qui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officia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deserunt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mollit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laborum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200" dirty="0">
              <a:solidFill>
                <a:srgbClr val="1E1E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4814514" y="4125668"/>
            <a:ext cx="3585461" cy="17424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8663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6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dolore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magna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Duis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dolore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Excepteur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occaecat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cupidatat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non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proident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sunt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culpa qui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officia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deserunt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mollit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laborum</a:t>
            </a:r>
            <a:r>
              <a:rPr lang="en-US" sz="1200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200" dirty="0">
              <a:solidFill>
                <a:srgbClr val="1E1E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37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2" y="276290"/>
            <a:ext cx="8506536" cy="5912168"/>
          </a:xfrm>
          <a:prstGeom prst="rect">
            <a:avLst/>
          </a:prstGeom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697617" y="589448"/>
            <a:ext cx="3224464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8663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6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 smtClean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Кто уже в команде</a:t>
            </a:r>
            <a:endParaRPr lang="ru-RU" sz="2600" b="1" dirty="0">
              <a:solidFill>
                <a:srgbClr val="1E1E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28" y="1359804"/>
            <a:ext cx="1476645" cy="147664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27" y="3774131"/>
            <a:ext cx="1476645" cy="147664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887" y="3774131"/>
            <a:ext cx="1476645" cy="147664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888" y="1359804"/>
            <a:ext cx="1476645" cy="147664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348" y="3774131"/>
            <a:ext cx="1476645" cy="147664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07" y="3774130"/>
            <a:ext cx="1476645" cy="1476645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348" y="1359804"/>
            <a:ext cx="1476645" cy="1476645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08" y="1359804"/>
            <a:ext cx="1476645" cy="1476645"/>
          </a:xfrm>
          <a:prstGeom prst="rect">
            <a:avLst/>
          </a:prstGeom>
        </p:spPr>
      </p:pic>
      <p:sp>
        <p:nvSpPr>
          <p:cNvPr id="21" name="Заголовок 1"/>
          <p:cNvSpPr>
            <a:spLocks noGrp="1"/>
          </p:cNvSpPr>
          <p:nvPr>
            <p:ph type="ctrTitle"/>
          </p:nvPr>
        </p:nvSpPr>
        <p:spPr>
          <a:xfrm>
            <a:off x="791427" y="2865875"/>
            <a:ext cx="1703198" cy="283730"/>
          </a:xfrm>
        </p:spPr>
        <p:txBody>
          <a:bodyPr>
            <a:noAutofit/>
          </a:bodyPr>
          <a:lstStyle/>
          <a:p>
            <a:r>
              <a:rPr lang="ru-RU" sz="1200" b="1" dirty="0" smtClean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Елена </a:t>
            </a:r>
            <a:r>
              <a:rPr lang="ru-RU" sz="1200" b="1" dirty="0" err="1" smtClean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Кривовицкая</a:t>
            </a:r>
            <a:endParaRPr lang="ru-RU" sz="1200" b="1" dirty="0">
              <a:solidFill>
                <a:srgbClr val="1E1E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1427" y="3125420"/>
            <a:ext cx="1515372" cy="273204"/>
          </a:xfrm>
        </p:spPr>
        <p:txBody>
          <a:bodyPr>
            <a:noAutofit/>
          </a:bodyPr>
          <a:lstStyle/>
          <a:p>
            <a:pPr algn="l"/>
            <a:r>
              <a:rPr lang="en-US" sz="1200" dirty="0">
                <a:solidFill>
                  <a:srgbClr val="6F74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Manager</a:t>
            </a:r>
            <a:endParaRPr lang="ru-RU" sz="1200" dirty="0">
              <a:solidFill>
                <a:srgbClr val="6F74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2779494" y="2855207"/>
            <a:ext cx="1703198" cy="2837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8663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6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200" b="1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Алена </a:t>
            </a:r>
            <a:r>
              <a:rPr lang="ru-RU" sz="1200" b="1" dirty="0" err="1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Лажинцева</a:t>
            </a:r>
            <a:endParaRPr lang="ru-RU" sz="1200" b="1" dirty="0">
              <a:solidFill>
                <a:srgbClr val="1E1E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Подзаголовок 2"/>
          <p:cNvSpPr txBox="1">
            <a:spLocks/>
          </p:cNvSpPr>
          <p:nvPr/>
        </p:nvSpPr>
        <p:spPr>
          <a:xfrm>
            <a:off x="2779494" y="3114752"/>
            <a:ext cx="1515372" cy="273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866394" rtl="0" eaLnBrk="1" latinLnBrk="0" hangingPunct="1">
              <a:lnSpc>
                <a:spcPct val="90000"/>
              </a:lnSpc>
              <a:spcBef>
                <a:spcPts val="948"/>
              </a:spcBef>
              <a:buFont typeface="Arial" panose="020B0604020202020204" pitchFamily="34" charset="0"/>
              <a:buNone/>
              <a:defRPr sz="22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3197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8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6394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7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9591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5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32788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5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5985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5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9182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5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2379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5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5576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5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6F74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CEO</a:t>
            </a:r>
            <a:endParaRPr lang="ru-RU" sz="1200" dirty="0">
              <a:solidFill>
                <a:srgbClr val="6F74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4808348" y="2865875"/>
            <a:ext cx="1703198" cy="2837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8663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6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200" b="1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Виктор Максимов</a:t>
            </a:r>
          </a:p>
        </p:txBody>
      </p:sp>
      <p:sp>
        <p:nvSpPr>
          <p:cNvPr id="28" name="Подзаголовок 2"/>
          <p:cNvSpPr txBox="1">
            <a:spLocks/>
          </p:cNvSpPr>
          <p:nvPr/>
        </p:nvSpPr>
        <p:spPr>
          <a:xfrm>
            <a:off x="4808348" y="3125420"/>
            <a:ext cx="1515372" cy="273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866394" rtl="0" eaLnBrk="1" latinLnBrk="0" hangingPunct="1">
              <a:lnSpc>
                <a:spcPct val="90000"/>
              </a:lnSpc>
              <a:spcBef>
                <a:spcPts val="948"/>
              </a:spcBef>
              <a:buFont typeface="Arial" panose="020B0604020202020204" pitchFamily="34" charset="0"/>
              <a:buNone/>
              <a:defRPr sz="22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3197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8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6394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7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9591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5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32788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5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5985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5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9182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5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2379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5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5576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5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6F74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 Manager</a:t>
            </a:r>
            <a:endParaRPr lang="ru-RU" sz="1200" dirty="0">
              <a:solidFill>
                <a:srgbClr val="6F74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6816807" y="2868627"/>
            <a:ext cx="1703198" cy="2837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8663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6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200" b="1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Антон Ким</a:t>
            </a:r>
          </a:p>
        </p:txBody>
      </p:sp>
      <p:sp>
        <p:nvSpPr>
          <p:cNvPr id="30" name="Подзаголовок 2"/>
          <p:cNvSpPr txBox="1">
            <a:spLocks/>
          </p:cNvSpPr>
          <p:nvPr/>
        </p:nvSpPr>
        <p:spPr>
          <a:xfrm>
            <a:off x="6816807" y="3128172"/>
            <a:ext cx="1515372" cy="273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866394" rtl="0" eaLnBrk="1" latinLnBrk="0" hangingPunct="1">
              <a:lnSpc>
                <a:spcPct val="90000"/>
              </a:lnSpc>
              <a:spcBef>
                <a:spcPts val="948"/>
              </a:spcBef>
              <a:buFont typeface="Arial" panose="020B0604020202020204" pitchFamily="34" charset="0"/>
              <a:buNone/>
              <a:defRPr sz="22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3197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8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6394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7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9591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5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32788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5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5985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5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9182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5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2379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5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5576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5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6F74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 of design</a:t>
            </a:r>
            <a:endParaRPr lang="ru-RU" sz="1200" dirty="0">
              <a:solidFill>
                <a:srgbClr val="6F74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791427" y="5250775"/>
            <a:ext cx="1703198" cy="2837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8663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6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200" b="1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Антон Немцов</a:t>
            </a:r>
          </a:p>
        </p:txBody>
      </p:sp>
      <p:sp>
        <p:nvSpPr>
          <p:cNvPr id="32" name="Подзаголовок 2"/>
          <p:cNvSpPr txBox="1">
            <a:spLocks/>
          </p:cNvSpPr>
          <p:nvPr/>
        </p:nvSpPr>
        <p:spPr>
          <a:xfrm>
            <a:off x="791427" y="5510320"/>
            <a:ext cx="1515372" cy="273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866394" rtl="0" eaLnBrk="1" latinLnBrk="0" hangingPunct="1">
              <a:lnSpc>
                <a:spcPct val="90000"/>
              </a:lnSpc>
              <a:spcBef>
                <a:spcPts val="948"/>
              </a:spcBef>
              <a:buFont typeface="Arial" panose="020B0604020202020204" pitchFamily="34" charset="0"/>
              <a:buNone/>
              <a:defRPr sz="22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3197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8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6394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7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9591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5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32788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5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5985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5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9182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5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2379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5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5576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5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6F74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  <a:endParaRPr lang="ru-RU" sz="1200" dirty="0">
              <a:solidFill>
                <a:srgbClr val="6F74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2779494" y="5250775"/>
            <a:ext cx="1703198" cy="2837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8663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6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200" b="1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Евгений Кручинин</a:t>
            </a:r>
          </a:p>
        </p:txBody>
      </p:sp>
      <p:sp>
        <p:nvSpPr>
          <p:cNvPr id="36" name="Подзаголовок 2"/>
          <p:cNvSpPr txBox="1">
            <a:spLocks/>
          </p:cNvSpPr>
          <p:nvPr/>
        </p:nvSpPr>
        <p:spPr>
          <a:xfrm>
            <a:off x="2779494" y="5510320"/>
            <a:ext cx="1515372" cy="273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866394" rtl="0" eaLnBrk="1" latinLnBrk="0" hangingPunct="1">
              <a:lnSpc>
                <a:spcPct val="90000"/>
              </a:lnSpc>
              <a:spcBef>
                <a:spcPts val="948"/>
              </a:spcBef>
              <a:buFont typeface="Arial" panose="020B0604020202020204" pitchFamily="34" charset="0"/>
              <a:buNone/>
              <a:defRPr sz="22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3197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8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6394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7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9591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5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32788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5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5985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5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9182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5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2379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5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5576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5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6F74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</a:t>
            </a:r>
            <a:endParaRPr lang="ru-RU" sz="1200" dirty="0">
              <a:solidFill>
                <a:srgbClr val="6F74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4808347" y="5250775"/>
            <a:ext cx="2008459" cy="2595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8663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6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200" b="1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Андрей Константинов</a:t>
            </a:r>
          </a:p>
        </p:txBody>
      </p:sp>
      <p:sp>
        <p:nvSpPr>
          <p:cNvPr id="38" name="Подзаголовок 2"/>
          <p:cNvSpPr txBox="1">
            <a:spLocks/>
          </p:cNvSpPr>
          <p:nvPr/>
        </p:nvSpPr>
        <p:spPr>
          <a:xfrm>
            <a:off x="4808348" y="5534504"/>
            <a:ext cx="1703196" cy="2490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866394" rtl="0" eaLnBrk="1" latinLnBrk="0" hangingPunct="1">
              <a:lnSpc>
                <a:spcPct val="90000"/>
              </a:lnSpc>
              <a:spcBef>
                <a:spcPts val="948"/>
              </a:spcBef>
              <a:buFont typeface="Arial" panose="020B0604020202020204" pitchFamily="34" charset="0"/>
              <a:buNone/>
              <a:defRPr sz="22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3197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8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6394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7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9591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5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32788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5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5985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5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9182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5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2379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5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5576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5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6F74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Senior JS-developer</a:t>
            </a:r>
            <a:endParaRPr lang="ru-RU" sz="1200" dirty="0">
              <a:solidFill>
                <a:srgbClr val="6F74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Заголовок 1"/>
          <p:cNvSpPr txBox="1">
            <a:spLocks/>
          </p:cNvSpPr>
          <p:nvPr/>
        </p:nvSpPr>
        <p:spPr>
          <a:xfrm>
            <a:off x="6816807" y="5250775"/>
            <a:ext cx="1703198" cy="2837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8663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6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200" b="1" dirty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Игорь Кузнецов</a:t>
            </a:r>
          </a:p>
        </p:txBody>
      </p:sp>
      <p:sp>
        <p:nvSpPr>
          <p:cNvPr id="40" name="Подзаголовок 2"/>
          <p:cNvSpPr txBox="1">
            <a:spLocks/>
          </p:cNvSpPr>
          <p:nvPr/>
        </p:nvSpPr>
        <p:spPr>
          <a:xfrm>
            <a:off x="6816807" y="5510320"/>
            <a:ext cx="1515372" cy="273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866394" rtl="0" eaLnBrk="1" latinLnBrk="0" hangingPunct="1">
              <a:lnSpc>
                <a:spcPct val="90000"/>
              </a:lnSpc>
              <a:spcBef>
                <a:spcPts val="948"/>
              </a:spcBef>
              <a:buFont typeface="Arial" panose="020B0604020202020204" pitchFamily="34" charset="0"/>
              <a:buNone/>
              <a:defRPr sz="22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3197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8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6394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7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9591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5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32788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5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5985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5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9182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5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2379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5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5576" indent="0" algn="ctr" defTabSz="866394" rtl="0" eaLnBrk="1" latinLnBrk="0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None/>
              <a:defRPr sz="15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6F74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SMM manager</a:t>
            </a:r>
            <a:endParaRPr lang="ru-RU" sz="1200" dirty="0">
              <a:solidFill>
                <a:srgbClr val="6F74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45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2" y="276290"/>
            <a:ext cx="8506536" cy="5912168"/>
          </a:xfrm>
          <a:prstGeom prst="rect">
            <a:avLst/>
          </a:prstGeom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697617" y="589448"/>
            <a:ext cx="3224464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8663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6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600" b="1" dirty="0" smtClean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Кого ищем</a:t>
            </a:r>
            <a:endParaRPr lang="ru-RU" sz="2600" b="1" dirty="0">
              <a:solidFill>
                <a:srgbClr val="1E1E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17" y="1359806"/>
            <a:ext cx="1989263" cy="234351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730" y="1359806"/>
            <a:ext cx="1989263" cy="234351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673" y="1359806"/>
            <a:ext cx="1989263" cy="2343516"/>
          </a:xfrm>
          <a:prstGeom prst="rect">
            <a:avLst/>
          </a:prstGeom>
        </p:spPr>
      </p:pic>
      <p:sp>
        <p:nvSpPr>
          <p:cNvPr id="10" name="Заголовок 1"/>
          <p:cNvSpPr>
            <a:spLocks noGrp="1"/>
          </p:cNvSpPr>
          <p:nvPr>
            <p:ph type="ctrTitle"/>
          </p:nvPr>
        </p:nvSpPr>
        <p:spPr>
          <a:xfrm>
            <a:off x="697617" y="3806908"/>
            <a:ext cx="1703198" cy="283730"/>
          </a:xfrm>
        </p:spPr>
        <p:txBody>
          <a:bodyPr>
            <a:noAutofit/>
          </a:bodyPr>
          <a:lstStyle/>
          <a:p>
            <a:pPr algn="l"/>
            <a:r>
              <a:rPr lang="en-US" sz="1200" b="1" dirty="0" smtClean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Stack Developer</a:t>
            </a:r>
            <a:endParaRPr lang="ru-RU" sz="1200" b="1" dirty="0">
              <a:solidFill>
                <a:srgbClr val="1E1E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697616" y="4057095"/>
            <a:ext cx="1989263" cy="8788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8663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6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rgbClr val="6F74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Компетенция 1</a:t>
            </a:r>
          </a:p>
          <a:p>
            <a:pPr marL="171450" indent="-171450" algn="l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rgbClr val="6F74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Компетенция 2</a:t>
            </a:r>
          </a:p>
          <a:p>
            <a:pPr marL="171450" indent="-171450" algn="l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rgbClr val="6F74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Компетенция 3</a:t>
            </a:r>
            <a:endParaRPr lang="ru-RU" sz="1200" dirty="0">
              <a:solidFill>
                <a:srgbClr val="6F74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3577673" y="3806908"/>
            <a:ext cx="1703198" cy="2837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8663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6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b="1" dirty="0" smtClean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Stack Developer</a:t>
            </a:r>
            <a:endParaRPr lang="ru-RU" sz="1200" b="1" dirty="0">
              <a:solidFill>
                <a:srgbClr val="1E1E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3577672" y="4057095"/>
            <a:ext cx="1989263" cy="8788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8663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6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rgbClr val="6F74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Компетенция 1</a:t>
            </a:r>
          </a:p>
          <a:p>
            <a:pPr marL="171450" indent="-171450" algn="l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rgbClr val="6F74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Компетенция 2</a:t>
            </a:r>
          </a:p>
          <a:p>
            <a:pPr marL="171450" indent="-171450" algn="l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rgbClr val="6F74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Компетенция 3</a:t>
            </a:r>
            <a:endParaRPr lang="ru-RU" sz="1200" dirty="0">
              <a:solidFill>
                <a:srgbClr val="6F74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6457731" y="3806908"/>
            <a:ext cx="1703198" cy="2837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8663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6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b="1" smtClean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Stack Developer</a:t>
            </a:r>
            <a:endParaRPr lang="ru-RU" sz="1200" b="1" dirty="0">
              <a:solidFill>
                <a:srgbClr val="1E1E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6457730" y="4057095"/>
            <a:ext cx="1989263" cy="8788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8663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6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rgbClr val="6F74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Компетенция 1</a:t>
            </a:r>
          </a:p>
          <a:p>
            <a:pPr marL="171450" indent="-171450" algn="l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rgbClr val="6F74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Компетенция 2</a:t>
            </a:r>
          </a:p>
          <a:p>
            <a:pPr marL="171450" indent="-171450" algn="l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rgbClr val="6F74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Компетенция 3</a:t>
            </a:r>
            <a:endParaRPr lang="ru-RU" sz="1200" dirty="0">
              <a:solidFill>
                <a:srgbClr val="6F74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20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2" y="276290"/>
            <a:ext cx="8506536" cy="5912168"/>
          </a:xfrm>
          <a:prstGeom prst="rect">
            <a:avLst/>
          </a:prstGeom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697617" y="589448"/>
            <a:ext cx="3224464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8663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6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600" b="1" dirty="0" smtClean="0">
                <a:solidFill>
                  <a:srgbClr val="1E1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нас найти</a:t>
            </a:r>
            <a:endParaRPr lang="ru-RU" sz="2600" b="1" dirty="0">
              <a:solidFill>
                <a:srgbClr val="1E1E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97617" y="3804151"/>
            <a:ext cx="3737499" cy="994299"/>
          </a:xfrm>
          <a:prstGeom prst="roundRect">
            <a:avLst>
              <a:gd name="adj" fmla="val 11310"/>
            </a:avLst>
          </a:prstGeom>
          <a:ln>
            <a:solidFill>
              <a:srgbClr val="D0DEE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"/>
          <p:cNvSpPr>
            <a:spLocks noGrp="1"/>
          </p:cNvSpPr>
          <p:nvPr>
            <p:ph type="ctrTitle"/>
          </p:nvPr>
        </p:nvSpPr>
        <p:spPr>
          <a:xfrm>
            <a:off x="795270" y="3915051"/>
            <a:ext cx="873731" cy="264363"/>
          </a:xfrm>
        </p:spPr>
        <p:txBody>
          <a:bodyPr>
            <a:noAutofit/>
          </a:bodyPr>
          <a:lstStyle/>
          <a:p>
            <a:pPr algn="l"/>
            <a:r>
              <a:rPr lang="en-US" sz="1400" b="1" dirty="0" smtClean="0">
                <a:solidFill>
                  <a:srgbClr val="6F74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endParaRPr lang="ru-RU" sz="1400" b="1" dirty="0">
              <a:solidFill>
                <a:srgbClr val="6F74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95271" y="4216483"/>
            <a:ext cx="3469540" cy="2716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8663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6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konstantinovskiy@gmail.com</a:t>
            </a:r>
            <a:endParaRPr lang="ru-RU" sz="1800" b="1" dirty="0">
              <a:solidFill>
                <a:srgbClr val="6F74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97617" y="4996302"/>
            <a:ext cx="3737499" cy="994299"/>
          </a:xfrm>
          <a:prstGeom prst="roundRect">
            <a:avLst>
              <a:gd name="adj" fmla="val 11310"/>
            </a:avLst>
          </a:prstGeom>
          <a:ln>
            <a:solidFill>
              <a:srgbClr val="D0DEE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795270" y="5107202"/>
            <a:ext cx="767199" cy="2643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8663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6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400" b="1" dirty="0" smtClean="0">
                <a:solidFill>
                  <a:srgbClr val="6F74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САЙТ</a:t>
            </a:r>
            <a:endParaRPr lang="ru-RU" sz="1400" b="1" dirty="0">
              <a:solidFill>
                <a:srgbClr val="6F74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795271" y="5408634"/>
            <a:ext cx="3332846" cy="3215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8663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6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sitename.com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4676290" y="3804151"/>
            <a:ext cx="3737499" cy="994299"/>
          </a:xfrm>
          <a:prstGeom prst="roundRect">
            <a:avLst>
              <a:gd name="adj" fmla="val 11310"/>
            </a:avLst>
          </a:prstGeom>
          <a:ln>
            <a:solidFill>
              <a:srgbClr val="D0DEE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4773943" y="3915051"/>
            <a:ext cx="1227361" cy="3014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8663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6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400" b="1" dirty="0" smtClean="0">
                <a:solidFill>
                  <a:srgbClr val="6F74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ТЕЛЕФОН</a:t>
            </a:r>
            <a:endParaRPr lang="ru-RU" sz="1400" b="1" dirty="0">
              <a:solidFill>
                <a:srgbClr val="6F74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773944" y="4216483"/>
            <a:ext cx="3332846" cy="3215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8663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6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8 495 123-45-67</a:t>
            </a: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4676290" y="4996302"/>
            <a:ext cx="3737499" cy="994299"/>
          </a:xfrm>
          <a:prstGeom prst="roundRect">
            <a:avLst>
              <a:gd name="adj" fmla="val 11310"/>
            </a:avLst>
          </a:prstGeom>
          <a:ln>
            <a:solidFill>
              <a:srgbClr val="D0DEE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4773944" y="5107202"/>
            <a:ext cx="1369404" cy="2643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8663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6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b="1" dirty="0" smtClean="0">
                <a:solidFill>
                  <a:srgbClr val="6F74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LEADER-ID</a:t>
            </a:r>
            <a:endParaRPr lang="ru-RU" sz="1400" b="1" dirty="0">
              <a:solidFill>
                <a:srgbClr val="6F74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4773944" y="5408634"/>
            <a:ext cx="3332846" cy="3215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8663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6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267398</a:t>
            </a:r>
            <a:endParaRPr lang="ru-RU" sz="1800" b="1" dirty="0">
              <a:solidFill>
                <a:srgbClr val="6F74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9564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258</Words>
  <Application>Microsoft Office PowerPoint</Application>
  <PresentationFormat>Произвольный</PresentationFormat>
  <Paragraphs>46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Название проекта</vt:lpstr>
      <vt:lpstr>Проблема</vt:lpstr>
      <vt:lpstr>Елена Кривовицкая</vt:lpstr>
      <vt:lpstr>Full Stack Developer</vt:lpstr>
      <vt:lpstr>EMAIL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Real</dc:creator>
  <cp:lastModifiedBy>Real</cp:lastModifiedBy>
  <cp:revision>20</cp:revision>
  <dcterms:created xsi:type="dcterms:W3CDTF">2020-09-28T18:11:32Z</dcterms:created>
  <dcterms:modified xsi:type="dcterms:W3CDTF">2020-09-28T19:20:15Z</dcterms:modified>
</cp:coreProperties>
</file>