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3" r:id="rId7"/>
    <p:sldId id="262" r:id="rId8"/>
    <p:sldId id="25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432" y="-24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BF29E-B949-B40A-9EAE-B540DB92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F32464-7718-83DE-5C79-C84448257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4EE8F-3150-AD1B-B1F8-FE54F29E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BAFFB8-8B68-6E4C-A5AC-47B54F5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791A7A-A5DE-674B-A1EA-1F9A1E6E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5F64A-C139-44C0-D51D-3B9BFA6C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72D2A6-EDB2-0877-4AC0-3E1507482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40133A-57BF-82C6-78A1-60E890D5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553735-5A76-E0AD-04E0-E20DE76C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FDB97E-8463-2EB3-44C1-26E891E6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86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40E136-95F3-E72C-BD09-8552AB60E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74CEEA-50B0-7CA1-5EA5-FF51E09B9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FE6FF-CD34-9698-2DBA-845463A6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B6ED7-E262-0504-55CA-F7B35D72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6D74EE-8FE3-1073-304C-FAFF0F14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02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A3096-565C-CA36-7ED7-8343D9CE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45028-2E92-5114-4B9D-EA3E8013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E630A3-214A-A2F0-DBA5-E920FEAD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1E8575-0FCD-DDF7-D8F1-32CA9528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1DDF0-A311-CEEB-70BB-2CD1A5B2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8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B0F77-EA5F-2485-A90C-1D5F17F4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C5F73A-1F26-25BA-5440-5FC627965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E5B90E-8B62-1714-891E-C93874E2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3AC86B-9DFD-2FB5-488F-3FC4A0AE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71C07-1C4D-10D7-7751-E366FB1E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60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0876A-FEAB-94B7-5BA8-CA2A7D1A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29EB8-5294-BC87-B638-9BF9F0D74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353C71-F84D-D479-FC79-63D593D2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C2761D-6FB2-325D-F3A2-EEDD91AF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676451-3382-A91C-AC4A-8379417A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5C1F3C-7AEC-D8EC-AE31-F5BFAF04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43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D13C1-50DC-B700-EB31-9067C8DE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8014AB-2B36-0D8C-85ED-F769C6CE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84CF39-907D-C57A-EB89-8CB51681A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B54902-6BB8-FFCD-3F0A-D766B58F1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F9D68B-355E-39A1-1DC6-CEA480C5B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F4EFDE-773A-8331-FD02-2FF65EFF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BE0EA9-9B5C-18DB-619B-0081448F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376345-25EB-49D7-1AF1-F966E495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28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657F9-B8DB-4E3F-D0F4-B7935024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5B0B31-9A17-922C-9BA8-6E3C8B61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F8A0DC-2F6C-BBE7-BF59-CD73F8ED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121033-12B3-3E07-BD41-5E11BEDF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68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69AEC1-1A11-B6E4-053B-4E6B839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337D86-C034-83B7-C196-62AE26DA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E7C9DF-7F07-D2B8-B08E-6F696A6F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3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2E02A-E083-0738-57A0-0E256FBD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0684A-B87C-B3DB-2B5E-074C6D188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BB2239-50E8-734E-ABBD-B48B6D98B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0A8D90-A2D5-4E53-C976-0550CB38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C3081A-EC1C-582F-869F-7E1022D3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06745A-00EE-AEED-5ED6-95AB3DFD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43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643A7-CBC1-96A7-1271-85C84D45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928176F-7CB8-758E-8DB7-E12A7B8E4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2F41D3-E9D8-BA5F-C0D4-DD9DD8F7A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F3BD65-BAF5-DD26-93D5-4FD25186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C72C37-DF51-E2F2-D924-C2F11F12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1E053D-9449-1CFE-0B33-4AEC7DA4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2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FFDB7-16C0-6493-95F8-4B8A70D2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763111-7D25-1AC7-8519-085805F6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7D8D7-64D7-148D-A3AB-D332EFB1F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03577-1BFC-FBF1-3749-C27B2BF25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9CFAE-5D00-889B-0937-2EA18D41D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7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48DF0-8522-DA0A-9530-D20CBD214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943" y="1214438"/>
            <a:ext cx="9144000" cy="2387600"/>
          </a:xfrm>
        </p:spPr>
        <p:txBody>
          <a:bodyPr/>
          <a:lstStyle/>
          <a:p>
            <a:pPr algn="l"/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Минприроды России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6CBA7E-1FD2-A7A7-F461-2E16D677B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43" y="3602038"/>
            <a:ext cx="4963885" cy="1655762"/>
          </a:xfrm>
        </p:spPr>
        <p:txBody>
          <a:bodyPr/>
          <a:lstStyle/>
          <a:p>
            <a:pPr algn="l"/>
            <a:r>
              <a:rPr lang="en-US" dirty="0"/>
              <a:t>IT-</a:t>
            </a:r>
            <a:r>
              <a:rPr lang="ru-RU" dirty="0"/>
              <a:t>Арктика</a:t>
            </a:r>
          </a:p>
        </p:txBody>
      </p:sp>
    </p:spTree>
    <p:extLst>
      <p:ext uri="{BB962C8B-B14F-4D97-AF65-F5344CB8AC3E}">
        <p14:creationId xmlns:p14="http://schemas.microsoft.com/office/powerpoint/2010/main" val="239007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Что сделано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BC5A2-4C6D-78DF-F1C7-120927012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11" y="1451938"/>
            <a:ext cx="10488489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36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A0B86-B05C-805D-616D-5A34FDE8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Draft-</a:t>
            </a:r>
            <a:r>
              <a:rPr lang="ru-RU" dirty="0"/>
              <a:t>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28A31-272D-BD79-9BC5-917210F5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A766B7A-861A-EAD4-3A95-91B51D2B4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46" y="1690688"/>
            <a:ext cx="4183626" cy="235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914CB1A-8B92-B266-BD10-12A7A7DF2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85" y="1648005"/>
            <a:ext cx="4306530" cy="230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DB8B2A2-7F1B-CF5E-906B-0C38845E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122" y="3768575"/>
            <a:ext cx="4527755" cy="25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77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A0B86-B05C-805D-616D-5A34FDE8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ru-RU" dirty="0"/>
              <a:t>Гипотезы и инсайты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28A31-272D-BD79-9BC5-917210F5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65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A0B86-B05C-805D-616D-5A34FDE8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#1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Цветокоррекция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28A31-272D-BD79-9BC5-917210F5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B58DC8-8C27-2A08-B26C-99C18B20D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518" y="1842307"/>
            <a:ext cx="2248848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C8449C1-FAE4-C1E2-0136-6FD37DCFB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518" y="3821270"/>
            <a:ext cx="2248848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C4158D9-CCD5-6222-5C17-1BD3D62D6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413" y="2597313"/>
            <a:ext cx="2248848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44C43B9-01DF-D5C9-4805-6052AC543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949" y="2601000"/>
            <a:ext cx="2248848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E5691BC-5350-FBA1-7A83-BD7FA1258702}"/>
              </a:ext>
            </a:extLst>
          </p:cNvPr>
          <p:cNvGrpSpPr/>
          <p:nvPr/>
        </p:nvGrpSpPr>
        <p:grpSpPr>
          <a:xfrm>
            <a:off x="8328437" y="4991495"/>
            <a:ext cx="2248848" cy="1681163"/>
            <a:chOff x="8098752" y="3429000"/>
            <a:chExt cx="2248848" cy="1681163"/>
          </a:xfrm>
        </p:grpSpPr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898F2103-60F5-3991-967D-B437A4164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752" y="3429000"/>
              <a:ext cx="2248848" cy="16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330ED79E-4597-7A89-83D3-FCF80A1567D4}"/>
                </a:ext>
              </a:extLst>
            </p:cNvPr>
            <p:cNvSpPr/>
            <p:nvPr/>
          </p:nvSpPr>
          <p:spPr>
            <a:xfrm>
              <a:off x="8474222" y="4231472"/>
              <a:ext cx="755919" cy="600084"/>
            </a:xfrm>
            <a:custGeom>
              <a:avLst/>
              <a:gdLst>
                <a:gd name="connsiteX0" fmla="*/ 5409 w 755919"/>
                <a:gd name="connsiteY0" fmla="*/ 559603 h 600084"/>
                <a:gd name="connsiteX1" fmla="*/ 7791 w 755919"/>
                <a:gd name="connsiteY1" fmla="*/ 547697 h 600084"/>
                <a:gd name="connsiteX2" fmla="*/ 22078 w 755919"/>
                <a:gd name="connsiteY2" fmla="*/ 535791 h 600084"/>
                <a:gd name="connsiteX3" fmla="*/ 29222 w 755919"/>
                <a:gd name="connsiteY3" fmla="*/ 528647 h 600084"/>
                <a:gd name="connsiteX4" fmla="*/ 43509 w 755919"/>
                <a:gd name="connsiteY4" fmla="*/ 519122 h 600084"/>
                <a:gd name="connsiteX5" fmla="*/ 55416 w 755919"/>
                <a:gd name="connsiteY5" fmla="*/ 504834 h 600084"/>
                <a:gd name="connsiteX6" fmla="*/ 81609 w 755919"/>
                <a:gd name="connsiteY6" fmla="*/ 483403 h 600084"/>
                <a:gd name="connsiteX7" fmla="*/ 93516 w 755919"/>
                <a:gd name="connsiteY7" fmla="*/ 473878 h 600084"/>
                <a:gd name="connsiteX8" fmla="*/ 107803 w 755919"/>
                <a:gd name="connsiteY8" fmla="*/ 464353 h 600084"/>
                <a:gd name="connsiteX9" fmla="*/ 131616 w 755919"/>
                <a:gd name="connsiteY9" fmla="*/ 459591 h 600084"/>
                <a:gd name="connsiteX10" fmla="*/ 150666 w 755919"/>
                <a:gd name="connsiteY10" fmla="*/ 450066 h 600084"/>
                <a:gd name="connsiteX11" fmla="*/ 157809 w 755919"/>
                <a:gd name="connsiteY11" fmla="*/ 442922 h 600084"/>
                <a:gd name="connsiteX12" fmla="*/ 169716 w 755919"/>
                <a:gd name="connsiteY12" fmla="*/ 433397 h 600084"/>
                <a:gd name="connsiteX13" fmla="*/ 195909 w 755919"/>
                <a:gd name="connsiteY13" fmla="*/ 423872 h 600084"/>
                <a:gd name="connsiteX14" fmla="*/ 207816 w 755919"/>
                <a:gd name="connsiteY14" fmla="*/ 416728 h 600084"/>
                <a:gd name="connsiteX15" fmla="*/ 245916 w 755919"/>
                <a:gd name="connsiteY15" fmla="*/ 400059 h 600084"/>
                <a:gd name="connsiteX16" fmla="*/ 253059 w 755919"/>
                <a:gd name="connsiteY16" fmla="*/ 392916 h 600084"/>
                <a:gd name="connsiteX17" fmla="*/ 260203 w 755919"/>
                <a:gd name="connsiteY17" fmla="*/ 388153 h 600084"/>
                <a:gd name="connsiteX18" fmla="*/ 269728 w 755919"/>
                <a:gd name="connsiteY18" fmla="*/ 381009 h 600084"/>
                <a:gd name="connsiteX19" fmla="*/ 279253 w 755919"/>
                <a:gd name="connsiteY19" fmla="*/ 378628 h 600084"/>
                <a:gd name="connsiteX20" fmla="*/ 286397 w 755919"/>
                <a:gd name="connsiteY20" fmla="*/ 371484 h 600084"/>
                <a:gd name="connsiteX21" fmla="*/ 307828 w 755919"/>
                <a:gd name="connsiteY21" fmla="*/ 357197 h 600084"/>
                <a:gd name="connsiteX22" fmla="*/ 324497 w 755919"/>
                <a:gd name="connsiteY22" fmla="*/ 342909 h 600084"/>
                <a:gd name="connsiteX23" fmla="*/ 341166 w 755919"/>
                <a:gd name="connsiteY23" fmla="*/ 328622 h 600084"/>
                <a:gd name="connsiteX24" fmla="*/ 348309 w 755919"/>
                <a:gd name="connsiteY24" fmla="*/ 321478 h 600084"/>
                <a:gd name="connsiteX25" fmla="*/ 357834 w 755919"/>
                <a:gd name="connsiteY25" fmla="*/ 314334 h 600084"/>
                <a:gd name="connsiteX26" fmla="*/ 364978 w 755919"/>
                <a:gd name="connsiteY26" fmla="*/ 307191 h 600084"/>
                <a:gd name="connsiteX27" fmla="*/ 376884 w 755919"/>
                <a:gd name="connsiteY27" fmla="*/ 302428 h 600084"/>
                <a:gd name="connsiteX28" fmla="*/ 386409 w 755919"/>
                <a:gd name="connsiteY28" fmla="*/ 297666 h 600084"/>
                <a:gd name="connsiteX29" fmla="*/ 393553 w 755919"/>
                <a:gd name="connsiteY29" fmla="*/ 290522 h 600084"/>
                <a:gd name="connsiteX30" fmla="*/ 412603 w 755919"/>
                <a:gd name="connsiteY30" fmla="*/ 266709 h 600084"/>
                <a:gd name="connsiteX31" fmla="*/ 426891 w 755919"/>
                <a:gd name="connsiteY31" fmla="*/ 254803 h 600084"/>
                <a:gd name="connsiteX32" fmla="*/ 438797 w 755919"/>
                <a:gd name="connsiteY32" fmla="*/ 242897 h 600084"/>
                <a:gd name="connsiteX33" fmla="*/ 445941 w 755919"/>
                <a:gd name="connsiteY33" fmla="*/ 233372 h 600084"/>
                <a:gd name="connsiteX34" fmla="*/ 453084 w 755919"/>
                <a:gd name="connsiteY34" fmla="*/ 230991 h 600084"/>
                <a:gd name="connsiteX35" fmla="*/ 472134 w 755919"/>
                <a:gd name="connsiteY35" fmla="*/ 204797 h 600084"/>
                <a:gd name="connsiteX36" fmla="*/ 481659 w 755919"/>
                <a:gd name="connsiteY36" fmla="*/ 180984 h 600084"/>
                <a:gd name="connsiteX37" fmla="*/ 486422 w 755919"/>
                <a:gd name="connsiteY37" fmla="*/ 164316 h 600084"/>
                <a:gd name="connsiteX38" fmla="*/ 505472 w 755919"/>
                <a:gd name="connsiteY38" fmla="*/ 145266 h 600084"/>
                <a:gd name="connsiteX39" fmla="*/ 514997 w 755919"/>
                <a:gd name="connsiteY39" fmla="*/ 142884 h 600084"/>
                <a:gd name="connsiteX40" fmla="*/ 522141 w 755919"/>
                <a:gd name="connsiteY40" fmla="*/ 138122 h 600084"/>
                <a:gd name="connsiteX41" fmla="*/ 529284 w 755919"/>
                <a:gd name="connsiteY41" fmla="*/ 130978 h 600084"/>
                <a:gd name="connsiteX42" fmla="*/ 538809 w 755919"/>
                <a:gd name="connsiteY42" fmla="*/ 126216 h 600084"/>
                <a:gd name="connsiteX43" fmla="*/ 550716 w 755919"/>
                <a:gd name="connsiteY43" fmla="*/ 114309 h 600084"/>
                <a:gd name="connsiteX44" fmla="*/ 581672 w 755919"/>
                <a:gd name="connsiteY44" fmla="*/ 92878 h 600084"/>
                <a:gd name="connsiteX45" fmla="*/ 593578 w 755919"/>
                <a:gd name="connsiteY45" fmla="*/ 78591 h 600084"/>
                <a:gd name="connsiteX46" fmla="*/ 600722 w 755919"/>
                <a:gd name="connsiteY46" fmla="*/ 69066 h 600084"/>
                <a:gd name="connsiteX47" fmla="*/ 607866 w 755919"/>
                <a:gd name="connsiteY47" fmla="*/ 64303 h 600084"/>
                <a:gd name="connsiteX48" fmla="*/ 626916 w 755919"/>
                <a:gd name="connsiteY48" fmla="*/ 45253 h 600084"/>
                <a:gd name="connsiteX49" fmla="*/ 641203 w 755919"/>
                <a:gd name="connsiteY49" fmla="*/ 26203 h 600084"/>
                <a:gd name="connsiteX50" fmla="*/ 655491 w 755919"/>
                <a:gd name="connsiteY50" fmla="*/ 19059 h 600084"/>
                <a:gd name="connsiteX51" fmla="*/ 676922 w 755919"/>
                <a:gd name="connsiteY51" fmla="*/ 7153 h 600084"/>
                <a:gd name="connsiteX52" fmla="*/ 688828 w 755919"/>
                <a:gd name="connsiteY52" fmla="*/ 4772 h 600084"/>
                <a:gd name="connsiteX53" fmla="*/ 698353 w 755919"/>
                <a:gd name="connsiteY53" fmla="*/ 9 h 600084"/>
                <a:gd name="connsiteX54" fmla="*/ 729309 w 755919"/>
                <a:gd name="connsiteY54" fmla="*/ 7153 h 600084"/>
                <a:gd name="connsiteX55" fmla="*/ 738834 w 755919"/>
                <a:gd name="connsiteY55" fmla="*/ 14297 h 600084"/>
                <a:gd name="connsiteX56" fmla="*/ 745978 w 755919"/>
                <a:gd name="connsiteY56" fmla="*/ 16678 h 600084"/>
                <a:gd name="connsiteX57" fmla="*/ 755503 w 755919"/>
                <a:gd name="connsiteY57" fmla="*/ 26203 h 600084"/>
                <a:gd name="connsiteX58" fmla="*/ 743597 w 755919"/>
                <a:gd name="connsiteY58" fmla="*/ 90497 h 600084"/>
                <a:gd name="connsiteX59" fmla="*/ 741216 w 755919"/>
                <a:gd name="connsiteY59" fmla="*/ 102403 h 600084"/>
                <a:gd name="connsiteX60" fmla="*/ 734072 w 755919"/>
                <a:gd name="connsiteY60" fmla="*/ 178603 h 600084"/>
                <a:gd name="connsiteX61" fmla="*/ 729309 w 755919"/>
                <a:gd name="connsiteY61" fmla="*/ 188128 h 600084"/>
                <a:gd name="connsiteX62" fmla="*/ 726928 w 755919"/>
                <a:gd name="connsiteY62" fmla="*/ 202416 h 600084"/>
                <a:gd name="connsiteX63" fmla="*/ 717403 w 755919"/>
                <a:gd name="connsiteY63" fmla="*/ 226228 h 600084"/>
                <a:gd name="connsiteX64" fmla="*/ 715022 w 755919"/>
                <a:gd name="connsiteY64" fmla="*/ 245278 h 600084"/>
                <a:gd name="connsiteX65" fmla="*/ 710259 w 755919"/>
                <a:gd name="connsiteY65" fmla="*/ 261947 h 600084"/>
                <a:gd name="connsiteX66" fmla="*/ 707878 w 755919"/>
                <a:gd name="connsiteY66" fmla="*/ 271472 h 600084"/>
                <a:gd name="connsiteX67" fmla="*/ 698353 w 755919"/>
                <a:gd name="connsiteY67" fmla="*/ 304809 h 600084"/>
                <a:gd name="connsiteX68" fmla="*/ 705497 w 755919"/>
                <a:gd name="connsiteY68" fmla="*/ 342909 h 600084"/>
                <a:gd name="connsiteX69" fmla="*/ 717403 w 755919"/>
                <a:gd name="connsiteY69" fmla="*/ 366722 h 600084"/>
                <a:gd name="connsiteX70" fmla="*/ 719784 w 755919"/>
                <a:gd name="connsiteY70" fmla="*/ 373866 h 600084"/>
                <a:gd name="connsiteX71" fmla="*/ 731691 w 755919"/>
                <a:gd name="connsiteY71" fmla="*/ 392916 h 600084"/>
                <a:gd name="connsiteX72" fmla="*/ 734072 w 755919"/>
                <a:gd name="connsiteY72" fmla="*/ 402441 h 600084"/>
                <a:gd name="connsiteX73" fmla="*/ 736453 w 755919"/>
                <a:gd name="connsiteY73" fmla="*/ 409584 h 600084"/>
                <a:gd name="connsiteX74" fmla="*/ 717403 w 755919"/>
                <a:gd name="connsiteY74" fmla="*/ 428634 h 600084"/>
                <a:gd name="connsiteX75" fmla="*/ 653109 w 755919"/>
                <a:gd name="connsiteY75" fmla="*/ 447684 h 600084"/>
                <a:gd name="connsiteX76" fmla="*/ 605484 w 755919"/>
                <a:gd name="connsiteY76" fmla="*/ 464353 h 600084"/>
                <a:gd name="connsiteX77" fmla="*/ 565003 w 755919"/>
                <a:gd name="connsiteY77" fmla="*/ 473878 h 600084"/>
                <a:gd name="connsiteX78" fmla="*/ 510234 w 755919"/>
                <a:gd name="connsiteY78" fmla="*/ 497691 h 600084"/>
                <a:gd name="connsiteX79" fmla="*/ 448322 w 755919"/>
                <a:gd name="connsiteY79" fmla="*/ 514359 h 600084"/>
                <a:gd name="connsiteX80" fmla="*/ 417366 w 755919"/>
                <a:gd name="connsiteY80" fmla="*/ 523884 h 600084"/>
                <a:gd name="connsiteX81" fmla="*/ 395934 w 755919"/>
                <a:gd name="connsiteY81" fmla="*/ 535791 h 600084"/>
                <a:gd name="connsiteX82" fmla="*/ 372122 w 755919"/>
                <a:gd name="connsiteY82" fmla="*/ 540553 h 600084"/>
                <a:gd name="connsiteX83" fmla="*/ 345928 w 755919"/>
                <a:gd name="connsiteY83" fmla="*/ 554841 h 600084"/>
                <a:gd name="connsiteX84" fmla="*/ 324497 w 755919"/>
                <a:gd name="connsiteY84" fmla="*/ 557222 h 600084"/>
                <a:gd name="connsiteX85" fmla="*/ 298303 w 755919"/>
                <a:gd name="connsiteY85" fmla="*/ 564366 h 600084"/>
                <a:gd name="connsiteX86" fmla="*/ 222103 w 755919"/>
                <a:gd name="connsiteY86" fmla="*/ 576272 h 600084"/>
                <a:gd name="connsiteX87" fmla="*/ 186384 w 755919"/>
                <a:gd name="connsiteY87" fmla="*/ 583416 h 600084"/>
                <a:gd name="connsiteX88" fmla="*/ 136378 w 755919"/>
                <a:gd name="connsiteY88" fmla="*/ 588178 h 600084"/>
                <a:gd name="connsiteX89" fmla="*/ 95897 w 755919"/>
                <a:gd name="connsiteY89" fmla="*/ 592941 h 600084"/>
                <a:gd name="connsiteX90" fmla="*/ 50653 w 755919"/>
                <a:gd name="connsiteY90" fmla="*/ 600084 h 600084"/>
                <a:gd name="connsiteX91" fmla="*/ 22078 w 755919"/>
                <a:gd name="connsiteY91" fmla="*/ 597703 h 600084"/>
                <a:gd name="connsiteX92" fmla="*/ 647 w 755919"/>
                <a:gd name="connsiteY92" fmla="*/ 595322 h 600084"/>
                <a:gd name="connsiteX93" fmla="*/ 5409 w 755919"/>
                <a:gd name="connsiteY93" fmla="*/ 559603 h 600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755919" h="600084">
                  <a:moveTo>
                    <a:pt x="5409" y="559603"/>
                  </a:moveTo>
                  <a:cubicBezTo>
                    <a:pt x="6600" y="551665"/>
                    <a:pt x="5981" y="551317"/>
                    <a:pt x="7791" y="547697"/>
                  </a:cubicBezTo>
                  <a:cubicBezTo>
                    <a:pt x="10774" y="541731"/>
                    <a:pt x="17387" y="539700"/>
                    <a:pt x="22078" y="535791"/>
                  </a:cubicBezTo>
                  <a:cubicBezTo>
                    <a:pt x="24665" y="533635"/>
                    <a:pt x="26564" y="530715"/>
                    <a:pt x="29222" y="528647"/>
                  </a:cubicBezTo>
                  <a:cubicBezTo>
                    <a:pt x="33740" y="525133"/>
                    <a:pt x="39274" y="522972"/>
                    <a:pt x="43509" y="519122"/>
                  </a:cubicBezTo>
                  <a:cubicBezTo>
                    <a:pt x="48096" y="514952"/>
                    <a:pt x="51297" y="509468"/>
                    <a:pt x="55416" y="504834"/>
                  </a:cubicBezTo>
                  <a:cubicBezTo>
                    <a:pt x="64188" y="494965"/>
                    <a:pt x="69256" y="492906"/>
                    <a:pt x="81609" y="483403"/>
                  </a:cubicBezTo>
                  <a:cubicBezTo>
                    <a:pt x="85638" y="480304"/>
                    <a:pt x="89287" y="476697"/>
                    <a:pt x="93516" y="473878"/>
                  </a:cubicBezTo>
                  <a:cubicBezTo>
                    <a:pt x="98278" y="470703"/>
                    <a:pt x="102157" y="465294"/>
                    <a:pt x="107803" y="464353"/>
                  </a:cubicBezTo>
                  <a:cubicBezTo>
                    <a:pt x="125319" y="461434"/>
                    <a:pt x="117407" y="463143"/>
                    <a:pt x="131616" y="459591"/>
                  </a:cubicBezTo>
                  <a:cubicBezTo>
                    <a:pt x="137966" y="456416"/>
                    <a:pt x="144676" y="453878"/>
                    <a:pt x="150666" y="450066"/>
                  </a:cubicBezTo>
                  <a:cubicBezTo>
                    <a:pt x="153507" y="448258"/>
                    <a:pt x="155275" y="445140"/>
                    <a:pt x="157809" y="442922"/>
                  </a:cubicBezTo>
                  <a:cubicBezTo>
                    <a:pt x="161634" y="439575"/>
                    <a:pt x="165358" y="436012"/>
                    <a:pt x="169716" y="433397"/>
                  </a:cubicBezTo>
                  <a:cubicBezTo>
                    <a:pt x="176526" y="429311"/>
                    <a:pt x="189025" y="427001"/>
                    <a:pt x="195909" y="423872"/>
                  </a:cubicBezTo>
                  <a:cubicBezTo>
                    <a:pt x="200123" y="421957"/>
                    <a:pt x="203613" y="418668"/>
                    <a:pt x="207816" y="416728"/>
                  </a:cubicBezTo>
                  <a:cubicBezTo>
                    <a:pt x="227520" y="407634"/>
                    <a:pt x="227075" y="412049"/>
                    <a:pt x="245916" y="400059"/>
                  </a:cubicBezTo>
                  <a:cubicBezTo>
                    <a:pt x="248757" y="398251"/>
                    <a:pt x="250472" y="395072"/>
                    <a:pt x="253059" y="392916"/>
                  </a:cubicBezTo>
                  <a:cubicBezTo>
                    <a:pt x="255258" y="391084"/>
                    <a:pt x="257874" y="389817"/>
                    <a:pt x="260203" y="388153"/>
                  </a:cubicBezTo>
                  <a:cubicBezTo>
                    <a:pt x="263432" y="385846"/>
                    <a:pt x="266178" y="382784"/>
                    <a:pt x="269728" y="381009"/>
                  </a:cubicBezTo>
                  <a:cubicBezTo>
                    <a:pt x="272655" y="379545"/>
                    <a:pt x="276078" y="379422"/>
                    <a:pt x="279253" y="378628"/>
                  </a:cubicBezTo>
                  <a:cubicBezTo>
                    <a:pt x="281634" y="376247"/>
                    <a:pt x="283703" y="373505"/>
                    <a:pt x="286397" y="371484"/>
                  </a:cubicBezTo>
                  <a:cubicBezTo>
                    <a:pt x="304656" y="357790"/>
                    <a:pt x="292071" y="370985"/>
                    <a:pt x="307828" y="357197"/>
                  </a:cubicBezTo>
                  <a:cubicBezTo>
                    <a:pt x="326306" y="341028"/>
                    <a:pt x="309200" y="353108"/>
                    <a:pt x="324497" y="342909"/>
                  </a:cubicBezTo>
                  <a:cubicBezTo>
                    <a:pt x="333603" y="329250"/>
                    <a:pt x="323932" y="341548"/>
                    <a:pt x="341166" y="328622"/>
                  </a:cubicBezTo>
                  <a:cubicBezTo>
                    <a:pt x="343860" y="326601"/>
                    <a:pt x="345752" y="323670"/>
                    <a:pt x="348309" y="321478"/>
                  </a:cubicBezTo>
                  <a:cubicBezTo>
                    <a:pt x="351322" y="318895"/>
                    <a:pt x="354821" y="316917"/>
                    <a:pt x="357834" y="314334"/>
                  </a:cubicBezTo>
                  <a:cubicBezTo>
                    <a:pt x="360391" y="312143"/>
                    <a:pt x="362122" y="308976"/>
                    <a:pt x="364978" y="307191"/>
                  </a:cubicBezTo>
                  <a:cubicBezTo>
                    <a:pt x="368603" y="304926"/>
                    <a:pt x="372978" y="304164"/>
                    <a:pt x="376884" y="302428"/>
                  </a:cubicBezTo>
                  <a:cubicBezTo>
                    <a:pt x="380128" y="300986"/>
                    <a:pt x="383234" y="299253"/>
                    <a:pt x="386409" y="297666"/>
                  </a:cubicBezTo>
                  <a:cubicBezTo>
                    <a:pt x="388790" y="295285"/>
                    <a:pt x="391378" y="293093"/>
                    <a:pt x="393553" y="290522"/>
                  </a:cubicBezTo>
                  <a:cubicBezTo>
                    <a:pt x="400119" y="282762"/>
                    <a:pt x="405415" y="273896"/>
                    <a:pt x="412603" y="266709"/>
                  </a:cubicBezTo>
                  <a:cubicBezTo>
                    <a:pt x="441295" y="238021"/>
                    <a:pt x="400351" y="278026"/>
                    <a:pt x="426891" y="254803"/>
                  </a:cubicBezTo>
                  <a:cubicBezTo>
                    <a:pt x="431115" y="251107"/>
                    <a:pt x="435068" y="247092"/>
                    <a:pt x="438797" y="242897"/>
                  </a:cubicBezTo>
                  <a:cubicBezTo>
                    <a:pt x="441434" y="239931"/>
                    <a:pt x="442892" y="235913"/>
                    <a:pt x="445941" y="233372"/>
                  </a:cubicBezTo>
                  <a:cubicBezTo>
                    <a:pt x="447869" y="231765"/>
                    <a:pt x="450703" y="231785"/>
                    <a:pt x="453084" y="230991"/>
                  </a:cubicBezTo>
                  <a:cubicBezTo>
                    <a:pt x="459434" y="222260"/>
                    <a:pt x="468124" y="214821"/>
                    <a:pt x="472134" y="204797"/>
                  </a:cubicBezTo>
                  <a:cubicBezTo>
                    <a:pt x="475309" y="196859"/>
                    <a:pt x="479310" y="189204"/>
                    <a:pt x="481659" y="180984"/>
                  </a:cubicBezTo>
                  <a:cubicBezTo>
                    <a:pt x="483247" y="175428"/>
                    <a:pt x="484031" y="169576"/>
                    <a:pt x="486422" y="164316"/>
                  </a:cubicBezTo>
                  <a:cubicBezTo>
                    <a:pt x="489502" y="157542"/>
                    <a:pt x="499577" y="148541"/>
                    <a:pt x="505472" y="145266"/>
                  </a:cubicBezTo>
                  <a:cubicBezTo>
                    <a:pt x="508333" y="143677"/>
                    <a:pt x="511822" y="143678"/>
                    <a:pt x="514997" y="142884"/>
                  </a:cubicBezTo>
                  <a:cubicBezTo>
                    <a:pt x="517378" y="141297"/>
                    <a:pt x="519942" y="139954"/>
                    <a:pt x="522141" y="138122"/>
                  </a:cubicBezTo>
                  <a:cubicBezTo>
                    <a:pt x="524728" y="135966"/>
                    <a:pt x="526544" y="132935"/>
                    <a:pt x="529284" y="130978"/>
                  </a:cubicBezTo>
                  <a:cubicBezTo>
                    <a:pt x="532172" y="128915"/>
                    <a:pt x="535634" y="127803"/>
                    <a:pt x="538809" y="126216"/>
                  </a:cubicBezTo>
                  <a:cubicBezTo>
                    <a:pt x="542778" y="122247"/>
                    <a:pt x="546333" y="117815"/>
                    <a:pt x="550716" y="114309"/>
                  </a:cubicBezTo>
                  <a:cubicBezTo>
                    <a:pt x="563864" y="103791"/>
                    <a:pt x="568464" y="108727"/>
                    <a:pt x="581672" y="92878"/>
                  </a:cubicBezTo>
                  <a:cubicBezTo>
                    <a:pt x="585641" y="88116"/>
                    <a:pt x="589705" y="83432"/>
                    <a:pt x="593578" y="78591"/>
                  </a:cubicBezTo>
                  <a:cubicBezTo>
                    <a:pt x="596057" y="75492"/>
                    <a:pt x="597916" y="71872"/>
                    <a:pt x="600722" y="69066"/>
                  </a:cubicBezTo>
                  <a:cubicBezTo>
                    <a:pt x="602746" y="67042"/>
                    <a:pt x="605485" y="65891"/>
                    <a:pt x="607866" y="64303"/>
                  </a:cubicBezTo>
                  <a:cubicBezTo>
                    <a:pt x="632112" y="31972"/>
                    <a:pt x="593911" y="81258"/>
                    <a:pt x="626916" y="45253"/>
                  </a:cubicBezTo>
                  <a:cubicBezTo>
                    <a:pt x="632280" y="39402"/>
                    <a:pt x="634598" y="30605"/>
                    <a:pt x="641203" y="26203"/>
                  </a:cubicBezTo>
                  <a:cubicBezTo>
                    <a:pt x="661676" y="12556"/>
                    <a:pt x="635773" y="28918"/>
                    <a:pt x="655491" y="19059"/>
                  </a:cubicBezTo>
                  <a:cubicBezTo>
                    <a:pt x="661587" y="16011"/>
                    <a:pt x="670049" y="9444"/>
                    <a:pt x="676922" y="7153"/>
                  </a:cubicBezTo>
                  <a:cubicBezTo>
                    <a:pt x="680762" y="5873"/>
                    <a:pt x="684859" y="5566"/>
                    <a:pt x="688828" y="4772"/>
                  </a:cubicBezTo>
                  <a:cubicBezTo>
                    <a:pt x="692003" y="3184"/>
                    <a:pt x="694809" y="-199"/>
                    <a:pt x="698353" y="9"/>
                  </a:cubicBezTo>
                  <a:cubicBezTo>
                    <a:pt x="708925" y="631"/>
                    <a:pt x="719323" y="3628"/>
                    <a:pt x="729309" y="7153"/>
                  </a:cubicBezTo>
                  <a:cubicBezTo>
                    <a:pt x="733052" y="8474"/>
                    <a:pt x="735388" y="12328"/>
                    <a:pt x="738834" y="14297"/>
                  </a:cubicBezTo>
                  <a:cubicBezTo>
                    <a:pt x="741013" y="15542"/>
                    <a:pt x="743597" y="15884"/>
                    <a:pt x="745978" y="16678"/>
                  </a:cubicBezTo>
                  <a:cubicBezTo>
                    <a:pt x="749153" y="19853"/>
                    <a:pt x="755337" y="21716"/>
                    <a:pt x="755503" y="26203"/>
                  </a:cubicBezTo>
                  <a:cubicBezTo>
                    <a:pt x="756988" y="66313"/>
                    <a:pt x="754840" y="68009"/>
                    <a:pt x="743597" y="90497"/>
                  </a:cubicBezTo>
                  <a:cubicBezTo>
                    <a:pt x="742803" y="94466"/>
                    <a:pt x="741651" y="98379"/>
                    <a:pt x="741216" y="102403"/>
                  </a:cubicBezTo>
                  <a:cubicBezTo>
                    <a:pt x="738474" y="127767"/>
                    <a:pt x="745482" y="155785"/>
                    <a:pt x="734072" y="178603"/>
                  </a:cubicBezTo>
                  <a:lnTo>
                    <a:pt x="729309" y="188128"/>
                  </a:lnTo>
                  <a:cubicBezTo>
                    <a:pt x="728515" y="192891"/>
                    <a:pt x="728099" y="197732"/>
                    <a:pt x="726928" y="202416"/>
                  </a:cubicBezTo>
                  <a:cubicBezTo>
                    <a:pt x="723985" y="214187"/>
                    <a:pt x="722331" y="216374"/>
                    <a:pt x="717403" y="226228"/>
                  </a:cubicBezTo>
                  <a:cubicBezTo>
                    <a:pt x="716609" y="232578"/>
                    <a:pt x="716277" y="239003"/>
                    <a:pt x="715022" y="245278"/>
                  </a:cubicBezTo>
                  <a:cubicBezTo>
                    <a:pt x="713889" y="250944"/>
                    <a:pt x="711780" y="256372"/>
                    <a:pt x="710259" y="261947"/>
                  </a:cubicBezTo>
                  <a:cubicBezTo>
                    <a:pt x="709398" y="265104"/>
                    <a:pt x="708777" y="268325"/>
                    <a:pt x="707878" y="271472"/>
                  </a:cubicBezTo>
                  <a:cubicBezTo>
                    <a:pt x="697099" y="309198"/>
                    <a:pt x="703808" y="282988"/>
                    <a:pt x="698353" y="304809"/>
                  </a:cubicBezTo>
                  <a:cubicBezTo>
                    <a:pt x="700734" y="317509"/>
                    <a:pt x="701697" y="330559"/>
                    <a:pt x="705497" y="342909"/>
                  </a:cubicBezTo>
                  <a:cubicBezTo>
                    <a:pt x="708107" y="351391"/>
                    <a:pt x="714597" y="358303"/>
                    <a:pt x="717403" y="366722"/>
                  </a:cubicBezTo>
                  <a:cubicBezTo>
                    <a:pt x="718197" y="369103"/>
                    <a:pt x="718539" y="371687"/>
                    <a:pt x="719784" y="373866"/>
                  </a:cubicBezTo>
                  <a:cubicBezTo>
                    <a:pt x="744532" y="417175"/>
                    <a:pt x="711313" y="352163"/>
                    <a:pt x="731691" y="392916"/>
                  </a:cubicBezTo>
                  <a:cubicBezTo>
                    <a:pt x="732485" y="396091"/>
                    <a:pt x="733173" y="399294"/>
                    <a:pt x="734072" y="402441"/>
                  </a:cubicBezTo>
                  <a:cubicBezTo>
                    <a:pt x="734761" y="404854"/>
                    <a:pt x="736453" y="407074"/>
                    <a:pt x="736453" y="409584"/>
                  </a:cubicBezTo>
                  <a:cubicBezTo>
                    <a:pt x="736453" y="419524"/>
                    <a:pt x="723765" y="425286"/>
                    <a:pt x="717403" y="428634"/>
                  </a:cubicBezTo>
                  <a:cubicBezTo>
                    <a:pt x="685306" y="445528"/>
                    <a:pt x="689903" y="438145"/>
                    <a:pt x="653109" y="447684"/>
                  </a:cubicBezTo>
                  <a:cubicBezTo>
                    <a:pt x="617376" y="456948"/>
                    <a:pt x="634424" y="455309"/>
                    <a:pt x="605484" y="464353"/>
                  </a:cubicBezTo>
                  <a:cubicBezTo>
                    <a:pt x="597428" y="466871"/>
                    <a:pt x="572595" y="472191"/>
                    <a:pt x="565003" y="473878"/>
                  </a:cubicBezTo>
                  <a:cubicBezTo>
                    <a:pt x="546921" y="482920"/>
                    <a:pt x="530268" y="491681"/>
                    <a:pt x="510234" y="497691"/>
                  </a:cubicBezTo>
                  <a:cubicBezTo>
                    <a:pt x="442555" y="517993"/>
                    <a:pt x="543952" y="487978"/>
                    <a:pt x="448322" y="514359"/>
                  </a:cubicBezTo>
                  <a:cubicBezTo>
                    <a:pt x="437915" y="517230"/>
                    <a:pt x="427358" y="519796"/>
                    <a:pt x="417366" y="523884"/>
                  </a:cubicBezTo>
                  <a:cubicBezTo>
                    <a:pt x="409802" y="526978"/>
                    <a:pt x="403603" y="532966"/>
                    <a:pt x="395934" y="535791"/>
                  </a:cubicBezTo>
                  <a:cubicBezTo>
                    <a:pt x="388339" y="538589"/>
                    <a:pt x="380059" y="538966"/>
                    <a:pt x="372122" y="540553"/>
                  </a:cubicBezTo>
                  <a:cubicBezTo>
                    <a:pt x="363391" y="545316"/>
                    <a:pt x="355315" y="551555"/>
                    <a:pt x="345928" y="554841"/>
                  </a:cubicBezTo>
                  <a:cubicBezTo>
                    <a:pt x="339144" y="557215"/>
                    <a:pt x="331545" y="555812"/>
                    <a:pt x="324497" y="557222"/>
                  </a:cubicBezTo>
                  <a:cubicBezTo>
                    <a:pt x="315623" y="558997"/>
                    <a:pt x="307103" y="562254"/>
                    <a:pt x="298303" y="564366"/>
                  </a:cubicBezTo>
                  <a:cubicBezTo>
                    <a:pt x="245139" y="577125"/>
                    <a:pt x="283561" y="566960"/>
                    <a:pt x="222103" y="576272"/>
                  </a:cubicBezTo>
                  <a:cubicBezTo>
                    <a:pt x="210098" y="578091"/>
                    <a:pt x="198411" y="581746"/>
                    <a:pt x="186384" y="583416"/>
                  </a:cubicBezTo>
                  <a:cubicBezTo>
                    <a:pt x="169799" y="585719"/>
                    <a:pt x="153030" y="586425"/>
                    <a:pt x="136378" y="588178"/>
                  </a:cubicBezTo>
                  <a:cubicBezTo>
                    <a:pt x="122866" y="589600"/>
                    <a:pt x="109379" y="591256"/>
                    <a:pt x="95897" y="592941"/>
                  </a:cubicBezTo>
                  <a:cubicBezTo>
                    <a:pt x="59527" y="597487"/>
                    <a:pt x="71125" y="594967"/>
                    <a:pt x="50653" y="600084"/>
                  </a:cubicBezTo>
                  <a:lnTo>
                    <a:pt x="22078" y="597703"/>
                  </a:lnTo>
                  <a:cubicBezTo>
                    <a:pt x="14923" y="597022"/>
                    <a:pt x="6535" y="599444"/>
                    <a:pt x="647" y="595322"/>
                  </a:cubicBezTo>
                  <a:cubicBezTo>
                    <a:pt x="-1995" y="593473"/>
                    <a:pt x="4218" y="567541"/>
                    <a:pt x="5409" y="559603"/>
                  </a:cubicBezTo>
                  <a:close/>
                </a:path>
              </a:pathLst>
            </a:custGeom>
            <a:solidFill>
              <a:srgbClr val="FFC000">
                <a:alpha val="71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4ADB4668-4F19-3F57-B5EF-75127BD00E83}"/>
                </a:ext>
              </a:extLst>
            </p:cNvPr>
            <p:cNvSpPr/>
            <p:nvPr/>
          </p:nvSpPr>
          <p:spPr>
            <a:xfrm>
              <a:off x="9122057" y="3914775"/>
              <a:ext cx="970004" cy="1195388"/>
            </a:xfrm>
            <a:custGeom>
              <a:avLst/>
              <a:gdLst>
                <a:gd name="connsiteX0" fmla="*/ 2893 w 970004"/>
                <a:gd name="connsiteY0" fmla="*/ 323850 h 1195388"/>
                <a:gd name="connsiteX1" fmla="*/ 107668 w 970004"/>
                <a:gd name="connsiteY1" fmla="*/ 323850 h 1195388"/>
                <a:gd name="connsiteX2" fmla="*/ 79093 w 970004"/>
                <a:gd name="connsiteY2" fmla="*/ 514350 h 1195388"/>
                <a:gd name="connsiteX3" fmla="*/ 74331 w 970004"/>
                <a:gd name="connsiteY3" fmla="*/ 538163 h 1195388"/>
                <a:gd name="connsiteX4" fmla="*/ 64806 w 970004"/>
                <a:gd name="connsiteY4" fmla="*/ 566738 h 1195388"/>
                <a:gd name="connsiteX5" fmla="*/ 55281 w 970004"/>
                <a:gd name="connsiteY5" fmla="*/ 619125 h 1195388"/>
                <a:gd name="connsiteX6" fmla="*/ 60043 w 970004"/>
                <a:gd name="connsiteY6" fmla="*/ 657225 h 1195388"/>
                <a:gd name="connsiteX7" fmla="*/ 69568 w 970004"/>
                <a:gd name="connsiteY7" fmla="*/ 695325 h 1195388"/>
                <a:gd name="connsiteX8" fmla="*/ 74331 w 970004"/>
                <a:gd name="connsiteY8" fmla="*/ 709613 h 1195388"/>
                <a:gd name="connsiteX9" fmla="*/ 402943 w 970004"/>
                <a:gd name="connsiteY9" fmla="*/ 733425 h 1195388"/>
                <a:gd name="connsiteX10" fmla="*/ 426756 w 970004"/>
                <a:gd name="connsiteY10" fmla="*/ 747713 h 1195388"/>
                <a:gd name="connsiteX11" fmla="*/ 483906 w 970004"/>
                <a:gd name="connsiteY11" fmla="*/ 762000 h 1195388"/>
                <a:gd name="connsiteX12" fmla="*/ 502956 w 970004"/>
                <a:gd name="connsiteY12" fmla="*/ 766763 h 1195388"/>
                <a:gd name="connsiteX13" fmla="*/ 507718 w 970004"/>
                <a:gd name="connsiteY13" fmla="*/ 981075 h 1195388"/>
                <a:gd name="connsiteX14" fmla="*/ 502956 w 970004"/>
                <a:gd name="connsiteY14" fmla="*/ 1000125 h 1195388"/>
                <a:gd name="connsiteX15" fmla="*/ 483906 w 970004"/>
                <a:gd name="connsiteY15" fmla="*/ 1057275 h 1195388"/>
                <a:gd name="connsiteX16" fmla="*/ 488668 w 970004"/>
                <a:gd name="connsiteY16" fmla="*/ 1166813 h 1195388"/>
                <a:gd name="connsiteX17" fmla="*/ 502956 w 970004"/>
                <a:gd name="connsiteY17" fmla="*/ 1176338 h 1195388"/>
                <a:gd name="connsiteX18" fmla="*/ 526768 w 970004"/>
                <a:gd name="connsiteY18" fmla="*/ 1181100 h 1195388"/>
                <a:gd name="connsiteX19" fmla="*/ 564868 w 970004"/>
                <a:gd name="connsiteY19" fmla="*/ 1190625 h 1195388"/>
                <a:gd name="connsiteX20" fmla="*/ 798231 w 970004"/>
                <a:gd name="connsiteY20" fmla="*/ 1195388 h 1195388"/>
                <a:gd name="connsiteX21" fmla="*/ 898243 w 970004"/>
                <a:gd name="connsiteY21" fmla="*/ 1190625 h 1195388"/>
                <a:gd name="connsiteX22" fmla="*/ 912531 w 970004"/>
                <a:gd name="connsiteY22" fmla="*/ 1181100 h 1195388"/>
                <a:gd name="connsiteX23" fmla="*/ 922056 w 970004"/>
                <a:gd name="connsiteY23" fmla="*/ 1162050 h 1195388"/>
                <a:gd name="connsiteX24" fmla="*/ 926818 w 970004"/>
                <a:gd name="connsiteY24" fmla="*/ 1062038 h 1195388"/>
                <a:gd name="connsiteX25" fmla="*/ 941106 w 970004"/>
                <a:gd name="connsiteY25" fmla="*/ 1004888 h 1195388"/>
                <a:gd name="connsiteX26" fmla="*/ 955393 w 970004"/>
                <a:gd name="connsiteY26" fmla="*/ 957263 h 1195388"/>
                <a:gd name="connsiteX27" fmla="*/ 960156 w 970004"/>
                <a:gd name="connsiteY27" fmla="*/ 942975 h 1195388"/>
                <a:gd name="connsiteX28" fmla="*/ 964918 w 970004"/>
                <a:gd name="connsiteY28" fmla="*/ 928688 h 1195388"/>
                <a:gd name="connsiteX29" fmla="*/ 969681 w 970004"/>
                <a:gd name="connsiteY29" fmla="*/ 785813 h 1195388"/>
                <a:gd name="connsiteX30" fmla="*/ 960156 w 970004"/>
                <a:gd name="connsiteY30" fmla="*/ 628650 h 1195388"/>
                <a:gd name="connsiteX31" fmla="*/ 955393 w 970004"/>
                <a:gd name="connsiteY31" fmla="*/ 576263 h 1195388"/>
                <a:gd name="connsiteX32" fmla="*/ 950631 w 970004"/>
                <a:gd name="connsiteY32" fmla="*/ 557213 h 1195388"/>
                <a:gd name="connsiteX33" fmla="*/ 941106 w 970004"/>
                <a:gd name="connsiteY33" fmla="*/ 452438 h 1195388"/>
                <a:gd name="connsiteX34" fmla="*/ 931581 w 970004"/>
                <a:gd name="connsiteY34" fmla="*/ 433388 h 1195388"/>
                <a:gd name="connsiteX35" fmla="*/ 917293 w 970004"/>
                <a:gd name="connsiteY35" fmla="*/ 404813 h 1195388"/>
                <a:gd name="connsiteX36" fmla="*/ 903006 w 970004"/>
                <a:gd name="connsiteY36" fmla="*/ 347663 h 1195388"/>
                <a:gd name="connsiteX37" fmla="*/ 898243 w 970004"/>
                <a:gd name="connsiteY37" fmla="*/ 319088 h 1195388"/>
                <a:gd name="connsiteX38" fmla="*/ 869668 w 970004"/>
                <a:gd name="connsiteY38" fmla="*/ 276225 h 1195388"/>
                <a:gd name="connsiteX39" fmla="*/ 841093 w 970004"/>
                <a:gd name="connsiteY39" fmla="*/ 238125 h 1195388"/>
                <a:gd name="connsiteX40" fmla="*/ 831568 w 970004"/>
                <a:gd name="connsiteY40" fmla="*/ 214313 h 1195388"/>
                <a:gd name="connsiteX41" fmla="*/ 817281 w 970004"/>
                <a:gd name="connsiteY41" fmla="*/ 200025 h 1195388"/>
                <a:gd name="connsiteX42" fmla="*/ 783943 w 970004"/>
                <a:gd name="connsiteY42" fmla="*/ 157163 h 1195388"/>
                <a:gd name="connsiteX43" fmla="*/ 769656 w 970004"/>
                <a:gd name="connsiteY43" fmla="*/ 142875 h 1195388"/>
                <a:gd name="connsiteX44" fmla="*/ 755368 w 970004"/>
                <a:gd name="connsiteY44" fmla="*/ 119063 h 1195388"/>
                <a:gd name="connsiteX45" fmla="*/ 698218 w 970004"/>
                <a:gd name="connsiteY45" fmla="*/ 71438 h 1195388"/>
                <a:gd name="connsiteX46" fmla="*/ 679168 w 970004"/>
                <a:gd name="connsiteY46" fmla="*/ 57150 h 1195388"/>
                <a:gd name="connsiteX47" fmla="*/ 655356 w 970004"/>
                <a:gd name="connsiteY47" fmla="*/ 52388 h 1195388"/>
                <a:gd name="connsiteX48" fmla="*/ 617256 w 970004"/>
                <a:gd name="connsiteY48" fmla="*/ 38100 h 1195388"/>
                <a:gd name="connsiteX49" fmla="*/ 593443 w 970004"/>
                <a:gd name="connsiteY49" fmla="*/ 28575 h 1195388"/>
                <a:gd name="connsiteX50" fmla="*/ 574393 w 970004"/>
                <a:gd name="connsiteY50" fmla="*/ 23813 h 1195388"/>
                <a:gd name="connsiteX51" fmla="*/ 550581 w 970004"/>
                <a:gd name="connsiteY51" fmla="*/ 14288 h 1195388"/>
                <a:gd name="connsiteX52" fmla="*/ 512481 w 970004"/>
                <a:gd name="connsiteY52" fmla="*/ 4763 h 1195388"/>
                <a:gd name="connsiteX53" fmla="*/ 498193 w 970004"/>
                <a:gd name="connsiteY53" fmla="*/ 0 h 1195388"/>
                <a:gd name="connsiteX54" fmla="*/ 379131 w 970004"/>
                <a:gd name="connsiteY54" fmla="*/ 4763 h 1195388"/>
                <a:gd name="connsiteX55" fmla="*/ 341031 w 970004"/>
                <a:gd name="connsiteY55" fmla="*/ 28575 h 1195388"/>
                <a:gd name="connsiteX56" fmla="*/ 283881 w 970004"/>
                <a:gd name="connsiteY56" fmla="*/ 57150 h 1195388"/>
                <a:gd name="connsiteX57" fmla="*/ 264831 w 970004"/>
                <a:gd name="connsiteY57" fmla="*/ 66675 h 1195388"/>
                <a:gd name="connsiteX58" fmla="*/ 241018 w 970004"/>
                <a:gd name="connsiteY58" fmla="*/ 71438 h 1195388"/>
                <a:gd name="connsiteX59" fmla="*/ 217206 w 970004"/>
                <a:gd name="connsiteY59" fmla="*/ 90488 h 1195388"/>
                <a:gd name="connsiteX60" fmla="*/ 183868 w 970004"/>
                <a:gd name="connsiteY60" fmla="*/ 119063 h 1195388"/>
                <a:gd name="connsiteX61" fmla="*/ 174343 w 970004"/>
                <a:gd name="connsiteY61" fmla="*/ 133350 h 1195388"/>
                <a:gd name="connsiteX62" fmla="*/ 160056 w 970004"/>
                <a:gd name="connsiteY62" fmla="*/ 142875 h 1195388"/>
                <a:gd name="connsiteX63" fmla="*/ 121956 w 970004"/>
                <a:gd name="connsiteY63" fmla="*/ 166688 h 1195388"/>
                <a:gd name="connsiteX64" fmla="*/ 93381 w 970004"/>
                <a:gd name="connsiteY64" fmla="*/ 195263 h 1195388"/>
                <a:gd name="connsiteX65" fmla="*/ 60043 w 970004"/>
                <a:gd name="connsiteY65" fmla="*/ 238125 h 1195388"/>
                <a:gd name="connsiteX66" fmla="*/ 36231 w 970004"/>
                <a:gd name="connsiteY66" fmla="*/ 271463 h 1195388"/>
                <a:gd name="connsiteX67" fmla="*/ 31468 w 970004"/>
                <a:gd name="connsiteY67" fmla="*/ 285750 h 1195388"/>
                <a:gd name="connsiteX68" fmla="*/ 2893 w 970004"/>
                <a:gd name="connsiteY68" fmla="*/ 323850 h 119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70004" h="1195388">
                  <a:moveTo>
                    <a:pt x="2893" y="323850"/>
                  </a:moveTo>
                  <a:cubicBezTo>
                    <a:pt x="15593" y="330200"/>
                    <a:pt x="97483" y="302843"/>
                    <a:pt x="107668" y="323850"/>
                  </a:cubicBezTo>
                  <a:cubicBezTo>
                    <a:pt x="147721" y="406459"/>
                    <a:pt x="116388" y="458410"/>
                    <a:pt x="79093" y="514350"/>
                  </a:cubicBezTo>
                  <a:cubicBezTo>
                    <a:pt x="77506" y="522288"/>
                    <a:pt x="76461" y="530353"/>
                    <a:pt x="74331" y="538163"/>
                  </a:cubicBezTo>
                  <a:cubicBezTo>
                    <a:pt x="71689" y="547849"/>
                    <a:pt x="66910" y="556921"/>
                    <a:pt x="64806" y="566738"/>
                  </a:cubicBezTo>
                  <a:cubicBezTo>
                    <a:pt x="48649" y="642136"/>
                    <a:pt x="68315" y="580021"/>
                    <a:pt x="55281" y="619125"/>
                  </a:cubicBezTo>
                  <a:cubicBezTo>
                    <a:pt x="56868" y="631825"/>
                    <a:pt x="57684" y="644645"/>
                    <a:pt x="60043" y="657225"/>
                  </a:cubicBezTo>
                  <a:cubicBezTo>
                    <a:pt x="62455" y="670092"/>
                    <a:pt x="66123" y="682695"/>
                    <a:pt x="69568" y="695325"/>
                  </a:cubicBezTo>
                  <a:cubicBezTo>
                    <a:pt x="70889" y="700168"/>
                    <a:pt x="71413" y="705528"/>
                    <a:pt x="74331" y="709613"/>
                  </a:cubicBezTo>
                  <a:cubicBezTo>
                    <a:pt x="139770" y="801227"/>
                    <a:pt x="389901" y="733224"/>
                    <a:pt x="402943" y="733425"/>
                  </a:cubicBezTo>
                  <a:cubicBezTo>
                    <a:pt x="410881" y="738188"/>
                    <a:pt x="418211" y="744153"/>
                    <a:pt x="426756" y="747713"/>
                  </a:cubicBezTo>
                  <a:cubicBezTo>
                    <a:pt x="445924" y="755700"/>
                    <a:pt x="464136" y="757607"/>
                    <a:pt x="483906" y="762000"/>
                  </a:cubicBezTo>
                  <a:cubicBezTo>
                    <a:pt x="490296" y="763420"/>
                    <a:pt x="496606" y="765175"/>
                    <a:pt x="502956" y="766763"/>
                  </a:cubicBezTo>
                  <a:cubicBezTo>
                    <a:pt x="510505" y="880003"/>
                    <a:pt x="517438" y="888736"/>
                    <a:pt x="507718" y="981075"/>
                  </a:cubicBezTo>
                  <a:cubicBezTo>
                    <a:pt x="507033" y="987584"/>
                    <a:pt x="504908" y="993878"/>
                    <a:pt x="502956" y="1000125"/>
                  </a:cubicBezTo>
                  <a:cubicBezTo>
                    <a:pt x="496967" y="1019291"/>
                    <a:pt x="483906" y="1057275"/>
                    <a:pt x="483906" y="1057275"/>
                  </a:cubicBezTo>
                  <a:cubicBezTo>
                    <a:pt x="485493" y="1093788"/>
                    <a:pt x="482894" y="1130725"/>
                    <a:pt x="488668" y="1166813"/>
                  </a:cubicBezTo>
                  <a:cubicBezTo>
                    <a:pt x="489572" y="1172465"/>
                    <a:pt x="497596" y="1174328"/>
                    <a:pt x="502956" y="1176338"/>
                  </a:cubicBezTo>
                  <a:cubicBezTo>
                    <a:pt x="510535" y="1179180"/>
                    <a:pt x="518881" y="1179280"/>
                    <a:pt x="526768" y="1181100"/>
                  </a:cubicBezTo>
                  <a:cubicBezTo>
                    <a:pt x="539524" y="1184044"/>
                    <a:pt x="551795" y="1189937"/>
                    <a:pt x="564868" y="1190625"/>
                  </a:cubicBezTo>
                  <a:cubicBezTo>
                    <a:pt x="642564" y="1194714"/>
                    <a:pt x="720443" y="1193800"/>
                    <a:pt x="798231" y="1195388"/>
                  </a:cubicBezTo>
                  <a:cubicBezTo>
                    <a:pt x="831568" y="1193800"/>
                    <a:pt x="865126" y="1194765"/>
                    <a:pt x="898243" y="1190625"/>
                  </a:cubicBezTo>
                  <a:cubicBezTo>
                    <a:pt x="903923" y="1189915"/>
                    <a:pt x="908867" y="1185497"/>
                    <a:pt x="912531" y="1181100"/>
                  </a:cubicBezTo>
                  <a:cubicBezTo>
                    <a:pt x="917076" y="1175646"/>
                    <a:pt x="918881" y="1168400"/>
                    <a:pt x="922056" y="1162050"/>
                  </a:cubicBezTo>
                  <a:cubicBezTo>
                    <a:pt x="923643" y="1128713"/>
                    <a:pt x="924258" y="1095315"/>
                    <a:pt x="926818" y="1062038"/>
                  </a:cubicBezTo>
                  <a:cubicBezTo>
                    <a:pt x="927969" y="1047076"/>
                    <a:pt x="937750" y="1017193"/>
                    <a:pt x="941106" y="1004888"/>
                  </a:cubicBezTo>
                  <a:cubicBezTo>
                    <a:pt x="951903" y="965297"/>
                    <a:pt x="938276" y="1008614"/>
                    <a:pt x="955393" y="957263"/>
                  </a:cubicBezTo>
                  <a:lnTo>
                    <a:pt x="960156" y="942975"/>
                  </a:lnTo>
                  <a:lnTo>
                    <a:pt x="964918" y="928688"/>
                  </a:lnTo>
                  <a:cubicBezTo>
                    <a:pt x="966506" y="881063"/>
                    <a:pt x="969681" y="833464"/>
                    <a:pt x="969681" y="785813"/>
                  </a:cubicBezTo>
                  <a:cubicBezTo>
                    <a:pt x="969681" y="669636"/>
                    <a:pt x="972720" y="691480"/>
                    <a:pt x="960156" y="628650"/>
                  </a:cubicBezTo>
                  <a:cubicBezTo>
                    <a:pt x="958568" y="611188"/>
                    <a:pt x="957710" y="593644"/>
                    <a:pt x="955393" y="576263"/>
                  </a:cubicBezTo>
                  <a:cubicBezTo>
                    <a:pt x="954528" y="569775"/>
                    <a:pt x="951443" y="563708"/>
                    <a:pt x="950631" y="557213"/>
                  </a:cubicBezTo>
                  <a:cubicBezTo>
                    <a:pt x="950017" y="552304"/>
                    <a:pt x="943201" y="462215"/>
                    <a:pt x="941106" y="452438"/>
                  </a:cubicBezTo>
                  <a:cubicBezTo>
                    <a:pt x="939618" y="445496"/>
                    <a:pt x="934378" y="439913"/>
                    <a:pt x="931581" y="433388"/>
                  </a:cubicBezTo>
                  <a:cubicBezTo>
                    <a:pt x="919751" y="405785"/>
                    <a:pt x="935597" y="432267"/>
                    <a:pt x="917293" y="404813"/>
                  </a:cubicBezTo>
                  <a:cubicBezTo>
                    <a:pt x="912531" y="385763"/>
                    <a:pt x="907266" y="366832"/>
                    <a:pt x="903006" y="347663"/>
                  </a:cubicBezTo>
                  <a:cubicBezTo>
                    <a:pt x="900911" y="338237"/>
                    <a:pt x="901543" y="328163"/>
                    <a:pt x="898243" y="319088"/>
                  </a:cubicBezTo>
                  <a:cubicBezTo>
                    <a:pt x="893919" y="307197"/>
                    <a:pt x="877465" y="286621"/>
                    <a:pt x="869668" y="276225"/>
                  </a:cubicBezTo>
                  <a:cubicBezTo>
                    <a:pt x="859307" y="224413"/>
                    <a:pt x="876175" y="278218"/>
                    <a:pt x="841093" y="238125"/>
                  </a:cubicBezTo>
                  <a:cubicBezTo>
                    <a:pt x="835464" y="231691"/>
                    <a:pt x="836099" y="221562"/>
                    <a:pt x="831568" y="214313"/>
                  </a:cubicBezTo>
                  <a:cubicBezTo>
                    <a:pt x="827998" y="208602"/>
                    <a:pt x="821593" y="205199"/>
                    <a:pt x="817281" y="200025"/>
                  </a:cubicBezTo>
                  <a:cubicBezTo>
                    <a:pt x="805693" y="186120"/>
                    <a:pt x="796741" y="169962"/>
                    <a:pt x="783943" y="157163"/>
                  </a:cubicBezTo>
                  <a:cubicBezTo>
                    <a:pt x="779181" y="152400"/>
                    <a:pt x="773697" y="148263"/>
                    <a:pt x="769656" y="142875"/>
                  </a:cubicBezTo>
                  <a:cubicBezTo>
                    <a:pt x="764102" y="135470"/>
                    <a:pt x="761230" y="126227"/>
                    <a:pt x="755368" y="119063"/>
                  </a:cubicBezTo>
                  <a:cubicBezTo>
                    <a:pt x="727690" y="85235"/>
                    <a:pt x="730360" y="95545"/>
                    <a:pt x="698218" y="71438"/>
                  </a:cubicBezTo>
                  <a:cubicBezTo>
                    <a:pt x="691868" y="66675"/>
                    <a:pt x="686421" y="60374"/>
                    <a:pt x="679168" y="57150"/>
                  </a:cubicBezTo>
                  <a:cubicBezTo>
                    <a:pt x="671771" y="53862"/>
                    <a:pt x="663293" y="53975"/>
                    <a:pt x="655356" y="52388"/>
                  </a:cubicBezTo>
                  <a:cubicBezTo>
                    <a:pt x="616388" y="32904"/>
                    <a:pt x="656160" y="51068"/>
                    <a:pt x="617256" y="38100"/>
                  </a:cubicBezTo>
                  <a:cubicBezTo>
                    <a:pt x="609146" y="35396"/>
                    <a:pt x="601553" y="31278"/>
                    <a:pt x="593443" y="28575"/>
                  </a:cubicBezTo>
                  <a:cubicBezTo>
                    <a:pt x="587233" y="26505"/>
                    <a:pt x="580603" y="25883"/>
                    <a:pt x="574393" y="23813"/>
                  </a:cubicBezTo>
                  <a:cubicBezTo>
                    <a:pt x="566283" y="21110"/>
                    <a:pt x="558752" y="16802"/>
                    <a:pt x="550581" y="14288"/>
                  </a:cubicBezTo>
                  <a:cubicBezTo>
                    <a:pt x="538069" y="10438"/>
                    <a:pt x="524900" y="8903"/>
                    <a:pt x="512481" y="4763"/>
                  </a:cubicBezTo>
                  <a:lnTo>
                    <a:pt x="498193" y="0"/>
                  </a:lnTo>
                  <a:cubicBezTo>
                    <a:pt x="458506" y="1588"/>
                    <a:pt x="418502" y="-486"/>
                    <a:pt x="379131" y="4763"/>
                  </a:cubicBezTo>
                  <a:cubicBezTo>
                    <a:pt x="374047" y="5441"/>
                    <a:pt x="348405" y="24151"/>
                    <a:pt x="341031" y="28575"/>
                  </a:cubicBezTo>
                  <a:cubicBezTo>
                    <a:pt x="292491" y="57699"/>
                    <a:pt x="324773" y="38976"/>
                    <a:pt x="283881" y="57150"/>
                  </a:cubicBezTo>
                  <a:cubicBezTo>
                    <a:pt x="277393" y="60033"/>
                    <a:pt x="271566" y="64430"/>
                    <a:pt x="264831" y="66675"/>
                  </a:cubicBezTo>
                  <a:cubicBezTo>
                    <a:pt x="257152" y="69235"/>
                    <a:pt x="248956" y="69850"/>
                    <a:pt x="241018" y="71438"/>
                  </a:cubicBezTo>
                  <a:cubicBezTo>
                    <a:pt x="233081" y="77788"/>
                    <a:pt x="224803" y="83735"/>
                    <a:pt x="217206" y="90488"/>
                  </a:cubicBezTo>
                  <a:cubicBezTo>
                    <a:pt x="182563" y="121282"/>
                    <a:pt x="212987" y="99651"/>
                    <a:pt x="183868" y="119063"/>
                  </a:cubicBezTo>
                  <a:cubicBezTo>
                    <a:pt x="180693" y="123825"/>
                    <a:pt x="178390" y="129303"/>
                    <a:pt x="174343" y="133350"/>
                  </a:cubicBezTo>
                  <a:cubicBezTo>
                    <a:pt x="170296" y="137397"/>
                    <a:pt x="164910" y="139841"/>
                    <a:pt x="160056" y="142875"/>
                  </a:cubicBezTo>
                  <a:cubicBezTo>
                    <a:pt x="158560" y="143810"/>
                    <a:pt x="127112" y="162105"/>
                    <a:pt x="121956" y="166688"/>
                  </a:cubicBezTo>
                  <a:cubicBezTo>
                    <a:pt x="111888" y="175637"/>
                    <a:pt x="101651" y="184630"/>
                    <a:pt x="93381" y="195263"/>
                  </a:cubicBezTo>
                  <a:cubicBezTo>
                    <a:pt x="82268" y="209550"/>
                    <a:pt x="70083" y="223065"/>
                    <a:pt x="60043" y="238125"/>
                  </a:cubicBezTo>
                  <a:cubicBezTo>
                    <a:pt x="46115" y="259017"/>
                    <a:pt x="53952" y="247834"/>
                    <a:pt x="36231" y="271463"/>
                  </a:cubicBezTo>
                  <a:cubicBezTo>
                    <a:pt x="34643" y="276225"/>
                    <a:pt x="33959" y="281391"/>
                    <a:pt x="31468" y="285750"/>
                  </a:cubicBezTo>
                  <a:cubicBezTo>
                    <a:pt x="22906" y="300733"/>
                    <a:pt x="-9807" y="317500"/>
                    <a:pt x="2893" y="3238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104" name="Picture 8" descr="Цветовой круг">
            <a:extLst>
              <a:ext uri="{FF2B5EF4-FFF2-40B4-BE49-F238E27FC236}">
                <a16:creationId xmlns:a16="http://schemas.microsoft.com/office/drawing/2014/main" id="{5F8B8D45-53D1-73F1-A639-10FB3F85B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285" y="3477444"/>
            <a:ext cx="1614715" cy="151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A708309B-0077-6056-045D-B0858AA6E855}"/>
              </a:ext>
            </a:extLst>
          </p:cNvPr>
          <p:cNvSpPr/>
          <p:nvPr/>
        </p:nvSpPr>
        <p:spPr>
          <a:xfrm rot="1103364">
            <a:off x="4506602" y="2705036"/>
            <a:ext cx="580845" cy="47071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0A37C82A-3E27-C4E0-8AB0-DEA2B9280B50}"/>
              </a:ext>
            </a:extLst>
          </p:cNvPr>
          <p:cNvSpPr/>
          <p:nvPr/>
        </p:nvSpPr>
        <p:spPr>
          <a:xfrm>
            <a:off x="7639304" y="3242084"/>
            <a:ext cx="580845" cy="47071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C508F0E5-35BF-6C88-7D93-F53877908F10}"/>
              </a:ext>
            </a:extLst>
          </p:cNvPr>
          <p:cNvSpPr/>
          <p:nvPr/>
        </p:nvSpPr>
        <p:spPr>
          <a:xfrm rot="5400000">
            <a:off x="9209433" y="4327636"/>
            <a:ext cx="533533" cy="47071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00AB5F8F-4819-265A-A8F9-BD4007C113DA}"/>
              </a:ext>
            </a:extLst>
          </p:cNvPr>
          <p:cNvSpPr/>
          <p:nvPr/>
        </p:nvSpPr>
        <p:spPr>
          <a:xfrm rot="19988202">
            <a:off x="4547301" y="3737885"/>
            <a:ext cx="580845" cy="47071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16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A0B86-B05C-805D-616D-5A34FDE8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 Сравнение предсказаний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28A31-272D-BD79-9BC5-917210F5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031E66F-CDC2-E6FD-9D75-D25678388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 t="8051" r="5477" b="14520"/>
          <a:stretch/>
        </p:blipFill>
        <p:spPr bwMode="auto">
          <a:xfrm>
            <a:off x="319314" y="1690688"/>
            <a:ext cx="11238600" cy="449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7E96B-1439-70DA-51FF-51515CCE1502}"/>
              </a:ext>
            </a:extLst>
          </p:cNvPr>
          <p:cNvSpPr txBox="1"/>
          <p:nvPr/>
        </p:nvSpPr>
        <p:spPr>
          <a:xfrm>
            <a:off x="4760686" y="2859314"/>
            <a:ext cx="2583543" cy="2307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73A1BC-F3AF-3D88-C704-BD50302AC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686" y="3429000"/>
            <a:ext cx="3105231" cy="9590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E337AE-054E-1B40-B226-0E1CE26D3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866" y="1766828"/>
            <a:ext cx="866896" cy="42868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4189712-5247-31B7-B594-90580FC84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340" y="5734044"/>
            <a:ext cx="666843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20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A0B86-B05C-805D-616D-5A34FDE8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 Выделение ключевых точек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28A31-272D-BD79-9BC5-917210F5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749554E-85B6-5ABE-73D8-4BE0DE3AB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8" r="5714" b="24928"/>
          <a:stretch/>
        </p:blipFill>
        <p:spPr bwMode="auto">
          <a:xfrm>
            <a:off x="174172" y="1984828"/>
            <a:ext cx="11495314" cy="288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36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A0B86-B05C-805D-616D-5A34FDE8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4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chitects Daughter"/>
              </a:rPr>
              <a:t>Mixup</a:t>
            </a:r>
            <a:r>
              <a:rPr lang="en-US" b="0" i="0" dirty="0">
                <a:solidFill>
                  <a:srgbClr val="000000"/>
                </a:solidFill>
                <a:effectLst/>
                <a:latin typeface="Architects Daughter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Architects Daughter"/>
              </a:rPr>
              <a:t>аугментация</a:t>
            </a:r>
            <a:endParaRPr lang="ru-RU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28A31-272D-BD79-9BC5-917210F5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B6AEF3F-4533-E0EA-9036-7E14ED68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312" y="2264228"/>
            <a:ext cx="6693376" cy="446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76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A0B86-B05C-805D-616D-5A34FDE8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5 Обучения с нуля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28A31-272D-BD79-9BC5-917210F5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Сейчас сеть обучена на наборе </a:t>
            </a:r>
            <a:r>
              <a:rPr lang="en-US" dirty="0"/>
              <a:t>COCO. </a:t>
            </a:r>
            <a:r>
              <a:rPr lang="ru-RU" dirty="0"/>
              <a:t>Можно обучить </a:t>
            </a:r>
            <a:r>
              <a:rPr lang="en-US" dirty="0"/>
              <a:t>YOLO </a:t>
            </a:r>
            <a:r>
              <a:rPr lang="ru-RU" dirty="0"/>
              <a:t>на не </a:t>
            </a:r>
            <a:r>
              <a:rPr lang="ru-RU" dirty="0" err="1"/>
              <a:t>предобученных</a:t>
            </a:r>
            <a:r>
              <a:rPr lang="ru-RU" dirty="0"/>
              <a:t> весах. Таким образом мы повысим точность распознавания.</a:t>
            </a:r>
          </a:p>
        </p:txBody>
      </p:sp>
    </p:spTree>
    <p:extLst>
      <p:ext uri="{BB962C8B-B14F-4D97-AF65-F5344CB8AC3E}">
        <p14:creationId xmlns:p14="http://schemas.microsoft.com/office/powerpoint/2010/main" val="2070160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9C9FA-2977-1A6C-BF53-41E2A14C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Вопрос который волнует…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9378A7-50B6-CE5B-36E2-1E5EED2B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A6B58-5873-5962-693C-5AAEEE5AE8AB}"/>
              </a:ext>
            </a:extLst>
          </p:cNvPr>
          <p:cNvSpPr txBox="1"/>
          <p:nvPr/>
        </p:nvSpPr>
        <p:spPr>
          <a:xfrm>
            <a:off x="3048000" y="3247962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0" i="0" dirty="0">
                <a:solidFill>
                  <a:srgbClr val="000000"/>
                </a:solidFill>
                <a:effectLst/>
                <a:latin typeface="Architects Daughter"/>
              </a:rPr>
              <a:t>Чего не хватает? </a:t>
            </a:r>
          </a:p>
          <a:p>
            <a:pPr algn="ctr"/>
            <a:r>
              <a:rPr lang="ru-RU" sz="4400" b="0" i="0" dirty="0">
                <a:solidFill>
                  <a:srgbClr val="000000"/>
                </a:solidFill>
                <a:effectLst/>
                <a:latin typeface="Architects Daughter"/>
              </a:rPr>
              <a:t>Что можно доделать?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3344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Что сделано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BC5A2-4C6D-78DF-F1C7-120927012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11" y="1451938"/>
            <a:ext cx="10488489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8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Работы с </a:t>
            </a:r>
            <a:r>
              <a:rPr lang="ru-RU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датасетом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перевод масок в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label</a:t>
            </a:r>
            <a:endParaRPr lang="ru-RU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F40724-F671-B398-F788-ACE653798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7" y="2296672"/>
            <a:ext cx="4205790" cy="22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EEF139-72A0-BDE3-0E9E-2AF24E897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295" y="2296672"/>
            <a:ext cx="4262882" cy="22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9BF45B65-9083-774C-C69A-0A2D4B6BC202}"/>
              </a:ext>
            </a:extLst>
          </p:cNvPr>
          <p:cNvSpPr/>
          <p:nvPr/>
        </p:nvSpPr>
        <p:spPr>
          <a:xfrm>
            <a:off x="5442155" y="2905432"/>
            <a:ext cx="1460090" cy="106188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28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Что сделано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BC5A2-4C6D-78DF-F1C7-120927012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11" y="1451938"/>
            <a:ext cx="10488489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0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Модель обучена на данных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522BE9-583E-AEED-22DD-E87AD19D9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71" y="1825625"/>
            <a:ext cx="9603658" cy="48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18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CF50F-97B5-A656-7A04-D486FBE3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Полученные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F05B44-3E18-982B-CDAF-227D5B10F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A77F4C4-67F5-E0AD-9DB8-A1EA2F6E4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2909"/>
            <a:ext cx="7614126" cy="249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315CDF6-2566-4929-8CDC-95AFDFFFB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742" y="2310953"/>
            <a:ext cx="4196443" cy="418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ED03CF7B-EC0C-BE92-5DAB-7CE74CCFA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37" y="3424311"/>
            <a:ext cx="5097462" cy="342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92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Что сделано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BC5A2-4C6D-78DF-F1C7-120927012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11" y="1451938"/>
            <a:ext cx="10488489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9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A0B86-B05C-805D-616D-5A34FDE8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 эскиз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28A31-272D-BD79-9BC5-917210F5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DE9B340-CE67-5BF3-A924-6B3FD8D84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44" y="1365980"/>
            <a:ext cx="9768113" cy="549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39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A0B86-B05C-805D-616D-5A34FDE8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каркас программы на</a:t>
            </a:r>
            <a:r>
              <a:rPr lang="en-US" dirty="0"/>
              <a:t> Python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976E3D-4BF9-8D52-348B-07616E33D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316947"/>
            <a:ext cx="6096000" cy="3427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214132-836C-596A-8052-8A27D381000C}"/>
              </a:ext>
            </a:extLst>
          </p:cNvPr>
          <p:cNvSpPr txBox="1"/>
          <p:nvPr/>
        </p:nvSpPr>
        <p:spPr>
          <a:xfrm>
            <a:off x="9234714" y="3995678"/>
            <a:ext cx="2957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Интеграционный интерфейс выгрузки отчета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– </a:t>
            </a:r>
            <a:r>
              <a:rPr lang="ru-RU" dirty="0"/>
              <a:t>численность лебедей каждого подвида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ZIP</a:t>
            </a:r>
            <a:r>
              <a:rPr lang="ru-RU" dirty="0"/>
              <a:t>-архив с данными распознавания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</a:t>
            </a:r>
            <a:r>
              <a:rPr lang="ru-RU" dirty="0"/>
              <a:t>с числом каждого подвида на каждом изображении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459D4BA-7BAB-C698-0CFD-087B9D04E4AF}"/>
              </a:ext>
            </a:extLst>
          </p:cNvPr>
          <p:cNvCxnSpPr>
            <a:cxnSpLocks/>
          </p:cNvCxnSpPr>
          <p:nvPr/>
        </p:nvCxnSpPr>
        <p:spPr>
          <a:xfrm>
            <a:off x="7353300" y="4213860"/>
            <a:ext cx="1954893" cy="95504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20C1D4-4372-670F-1C99-0271DE6C6B30}"/>
              </a:ext>
            </a:extLst>
          </p:cNvPr>
          <p:cNvSpPr txBox="1"/>
          <p:nvPr/>
        </p:nvSpPr>
        <p:spPr>
          <a:xfrm>
            <a:off x="5137150" y="6027678"/>
            <a:ext cx="295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Интеграционный интерфейс загрузки данных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9A4766B-860A-7044-49C4-05ABE3D49853}"/>
              </a:ext>
            </a:extLst>
          </p:cNvPr>
          <p:cNvCxnSpPr>
            <a:cxnSpLocks/>
          </p:cNvCxnSpPr>
          <p:nvPr/>
        </p:nvCxnSpPr>
        <p:spPr>
          <a:xfrm>
            <a:off x="6350001" y="4669473"/>
            <a:ext cx="0" cy="124872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F886AA8-017E-5855-B59F-107D6E76241E}"/>
              </a:ext>
            </a:extLst>
          </p:cNvPr>
          <p:cNvCxnSpPr>
            <a:cxnSpLocks/>
          </p:cNvCxnSpPr>
          <p:nvPr/>
        </p:nvCxnSpPr>
        <p:spPr>
          <a:xfrm flipH="1">
            <a:off x="4127500" y="4213860"/>
            <a:ext cx="1181101" cy="95504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3CFD6C-8125-DE39-E080-704FD26F1889}"/>
              </a:ext>
            </a:extLst>
          </p:cNvPr>
          <p:cNvSpPr txBox="1"/>
          <p:nvPr/>
        </p:nvSpPr>
        <p:spPr>
          <a:xfrm>
            <a:off x="1986646" y="5293836"/>
            <a:ext cx="295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Интеграционный интерфейс запуска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39690911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124</Words>
  <Application>Microsoft Office PowerPoint</Application>
  <PresentationFormat>Широкоэкранный</PresentationFormat>
  <Paragraphs>28</Paragraphs>
  <Slides>18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Architects Daughter</vt:lpstr>
      <vt:lpstr>Arial</vt:lpstr>
      <vt:lpstr>Calibri</vt:lpstr>
      <vt:lpstr>Calibri Light</vt:lpstr>
      <vt:lpstr>JetBrains Mono</vt:lpstr>
      <vt:lpstr>Тема Office</vt:lpstr>
      <vt:lpstr>Минприроды России</vt:lpstr>
      <vt:lpstr>Что сделано</vt:lpstr>
      <vt:lpstr>Работы с датасетом: перевод масок в label</vt:lpstr>
      <vt:lpstr>Что сделано</vt:lpstr>
      <vt:lpstr>Модель обучена на данных</vt:lpstr>
      <vt:lpstr>Полученные результаты</vt:lpstr>
      <vt:lpstr>Что сделано</vt:lpstr>
      <vt:lpstr>Реализован эскиз</vt:lpstr>
      <vt:lpstr>Первый каркас программы на Python</vt:lpstr>
      <vt:lpstr>Что сделано</vt:lpstr>
      <vt:lpstr>Draft-презентации</vt:lpstr>
      <vt:lpstr>Гипотезы и инсайты</vt:lpstr>
      <vt:lpstr>#1 Цветокоррекция</vt:lpstr>
      <vt:lpstr>#2 Сравнение предсказаний</vt:lpstr>
      <vt:lpstr>#3 Выделение ключевых точек</vt:lpstr>
      <vt:lpstr>#4 Mixup аугментация</vt:lpstr>
      <vt:lpstr>#5 Обучения с нуля</vt:lpstr>
      <vt:lpstr>Вопрос который волнует…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360 vor</dc:creator>
  <cp:lastModifiedBy>360 vor</cp:lastModifiedBy>
  <cp:revision>7</cp:revision>
  <dcterms:created xsi:type="dcterms:W3CDTF">2023-05-20T05:27:10Z</dcterms:created>
  <dcterms:modified xsi:type="dcterms:W3CDTF">2023-05-20T10:50:34Z</dcterms:modified>
</cp:coreProperties>
</file>