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32" y="-24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BF29E-B949-B40A-9EAE-B540DB92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32464-7718-83DE-5C79-C84448257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4EE8F-3150-AD1B-B1F8-FE54F29E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AFFB8-8B68-6E4C-A5AC-47B54F5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91A7A-A5DE-674B-A1EA-1F9A1E6E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5F64A-C139-44C0-D51D-3B9BFA6C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2D2A6-EDB2-0877-4AC0-3E150748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0133A-57BF-82C6-78A1-60E890D5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53735-5A76-E0AD-04E0-E20DE76C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FDB97E-8463-2EB3-44C1-26E891E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8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40E136-95F3-E72C-BD09-8552AB60E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74CEEA-50B0-7CA1-5EA5-FF51E09B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FE6FF-CD34-9698-2DBA-845463A6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B6ED7-E262-0504-55CA-F7B35D72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D74EE-8FE3-1073-304C-FAFF0F14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A3096-565C-CA36-7ED7-8343D9CE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45028-2E92-5114-4B9D-EA3E8013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630A3-214A-A2F0-DBA5-E920FEAD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E8575-0FCD-DDF7-D8F1-32CA9528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1DDF0-A311-CEEB-70BB-2CD1A5B2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B0F77-EA5F-2485-A90C-1D5F17F4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C5F73A-1F26-25BA-5440-5FC62796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5B90E-8B62-1714-891E-C93874E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AC86B-9DFD-2FB5-488F-3FC4A0AE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71C07-1C4D-10D7-7751-E366FB1E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0876A-FEAB-94B7-5BA8-CA2A7D1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29EB8-5294-BC87-B638-9BF9F0D74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353C71-F84D-D479-FC79-63D593D2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2761D-6FB2-325D-F3A2-EEDD91AF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676451-3382-A91C-AC4A-8379417A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5C1F3C-7AEC-D8EC-AE31-F5BFAF04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3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D13C1-50DC-B700-EB31-9067C8DE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8014AB-2B36-0D8C-85ED-F769C6CE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4CF39-907D-C57A-EB89-8CB51681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B54902-6BB8-FFCD-3F0A-D766B58F1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F9D68B-355E-39A1-1DC6-CEA480C5B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F4EFDE-773A-8331-FD02-2FF65EFF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BE0EA9-9B5C-18DB-619B-0081448F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376345-25EB-49D7-1AF1-F966E49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657F9-B8DB-4E3F-D0F4-B7935024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5B0B31-9A17-922C-9BA8-6E3C8B61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F8A0DC-2F6C-BBE7-BF59-CD73F8ED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121033-12B3-3E07-BD41-5E11BEDF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8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69AEC1-1A11-B6E4-053B-4E6B839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337D86-C034-83B7-C196-62AE26DA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E7C9DF-7F07-D2B8-B08E-6F696A6F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2E02A-E083-0738-57A0-0E256FBD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0684A-B87C-B3DB-2B5E-074C6D188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B2239-50E8-734E-ABBD-B48B6D98B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A8D90-A2D5-4E53-C976-0550CB38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3081A-EC1C-582F-869F-7E1022D3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6745A-00EE-AEED-5ED6-95AB3DFD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643A7-CBC1-96A7-1271-85C84D45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28176F-7CB8-758E-8DB7-E12A7B8E4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2F41D3-E9D8-BA5F-C0D4-DD9DD8F7A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3BD65-BAF5-DD26-93D5-4FD25186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72C37-DF51-E2F2-D924-C2F11F12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E053D-9449-1CFE-0B33-4AEC7DA4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FFDB7-16C0-6493-95F8-4B8A70D2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63111-7D25-1AC7-8519-085805F6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7D8D7-64D7-148D-A3AB-D332EFB1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EB61-FD36-413F-A708-AF8F6D17D5C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03577-1BFC-FBF1-3749-C27B2BF2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9CFAE-5D00-889B-0937-2EA18D41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7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CA795-BC8B-F45D-CA71-D1165E8F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48DF0-8522-DA0A-9530-D20CBD214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43" y="1214438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Минприроды России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CBA7E-1FD2-A7A7-F461-2E16D677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43" y="3602038"/>
            <a:ext cx="4963885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IT-</a:t>
            </a:r>
            <a:r>
              <a:rPr lang="ru-RU" dirty="0">
                <a:solidFill>
                  <a:schemeClr val="bg1"/>
                </a:solidFill>
              </a:rPr>
              <a:t>Арктика</a:t>
            </a:r>
          </a:p>
        </p:txBody>
      </p:sp>
    </p:spTree>
    <p:extLst>
      <p:ext uri="{BB962C8B-B14F-4D97-AF65-F5344CB8AC3E}">
        <p14:creationId xmlns:p14="http://schemas.microsoft.com/office/powerpoint/2010/main" val="239007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Проблема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На основе большого количества фотографий биологам нужно подсчитывать количество особей определённых видов лебедей. Им приходится делать это вручную, тратя много сил и времени.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E098729A-F57F-FB8E-C4BD-9EBD8F50880D}"/>
              </a:ext>
            </a:extLst>
          </p:cNvPr>
          <p:cNvSpPr/>
          <p:nvPr/>
        </p:nvSpPr>
        <p:spPr>
          <a:xfrm>
            <a:off x="3544380" y="2476500"/>
            <a:ext cx="2515108" cy="1904999"/>
          </a:xfrm>
          <a:prstGeom prst="rightArrow">
            <a:avLst>
              <a:gd name="adj1" fmla="val 50000"/>
              <a:gd name="adj2" fmla="val 74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Решение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Ход мысли (+ </a:t>
            </a:r>
            <a:r>
              <a:rPr lang="ru-RU" dirty="0" err="1"/>
              <a:t>неуспели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Чем </a:t>
            </a:r>
            <a:r>
              <a:rPr lang="ru-RU" dirty="0" err="1"/>
              <a:t>пользователись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Гип А. Использовать </a:t>
            </a:r>
            <a:r>
              <a:rPr lang="en-US" dirty="0"/>
              <a:t>YOLO v8</a:t>
            </a:r>
            <a:r>
              <a:rPr lang="ru-RU" dirty="0"/>
              <a:t> для </a:t>
            </a:r>
            <a:r>
              <a:rPr lang="en-US" dirty="0"/>
              <a:t>Object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Гип Б</a:t>
            </a:r>
            <a:r>
              <a:rPr lang="en-US" dirty="0"/>
              <a:t> – </a:t>
            </a:r>
            <a:r>
              <a:rPr lang="ru-RU" dirty="0"/>
              <a:t>и т.д. то что не получилось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Эффективность решения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Метрики </a:t>
            </a:r>
          </a:p>
        </p:txBody>
      </p:sp>
    </p:spTree>
    <p:extLst>
      <p:ext uri="{BB962C8B-B14F-4D97-AF65-F5344CB8AC3E}">
        <p14:creationId xmlns:p14="http://schemas.microsoft.com/office/powerpoint/2010/main" val="34383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Критерии оценки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Пройтись по критерия и обосновать каждый</a:t>
            </a:r>
          </a:p>
        </p:txBody>
      </p:sp>
    </p:spTree>
    <p:extLst>
      <p:ext uri="{BB962C8B-B14F-4D97-AF65-F5344CB8AC3E}">
        <p14:creationId xmlns:p14="http://schemas.microsoft.com/office/powerpoint/2010/main" val="64001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Почему наше решение лучшее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</a:t>
            </a:r>
          </a:p>
          <a:p>
            <a:r>
              <a:rPr lang="ru-RU" dirty="0"/>
              <a:t>2.</a:t>
            </a:r>
          </a:p>
          <a:p>
            <a:r>
              <a:rPr lang="ru-RU" dirty="0"/>
              <a:t>3. Используемый стек технологий обеспечивает автономность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93851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Команда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8B70C-E14C-8467-37E5-BB43857A24EC}"/>
              </a:ext>
            </a:extLst>
          </p:cNvPr>
          <p:cNvSpPr txBox="1"/>
          <p:nvPr/>
        </p:nvSpPr>
        <p:spPr>
          <a:xfrm>
            <a:off x="8383057" y="381575"/>
            <a:ext cx="297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Датасайнтист</a:t>
            </a:r>
            <a:r>
              <a:rPr lang="ru-RU" dirty="0"/>
              <a:t> дизайнер разработчик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FEE0DDD-B668-C3E8-78F7-6C098C59483C}"/>
              </a:ext>
            </a:extLst>
          </p:cNvPr>
          <p:cNvGrpSpPr/>
          <p:nvPr/>
        </p:nvGrpSpPr>
        <p:grpSpPr>
          <a:xfrm>
            <a:off x="1515092" y="3126714"/>
            <a:ext cx="3748897" cy="923330"/>
            <a:chOff x="4664870" y="2140030"/>
            <a:chExt cx="3748897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50437-6E93-A867-E2EC-B4A06D1EF218}"/>
                </a:ext>
              </a:extLst>
            </p:cNvPr>
            <p:cNvSpPr txBox="1"/>
            <p:nvPr/>
          </p:nvSpPr>
          <p:spPr>
            <a:xfrm>
              <a:off x="5774364" y="2140030"/>
              <a:ext cx="2639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Воронцов Роман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i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Разработчик, дизайнер</a:t>
              </a: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AD7BF17-F29F-07CA-5B97-E81C598EC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23507"/>
            <a:stretch/>
          </p:blipFill>
          <p:spPr bwMode="auto">
            <a:xfrm>
              <a:off x="4664870" y="2140030"/>
              <a:ext cx="923330" cy="923330"/>
            </a:xfrm>
            <a:prstGeom prst="roundRect">
              <a:avLst>
                <a:gd name="adj" fmla="val 9635"/>
              </a:avLst>
            </a:prstGeom>
            <a:ln w="19050">
              <a:solidFill>
                <a:srgbClr val="7030A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C0F3892-C36F-1CCB-D133-4567C15FF27F}"/>
              </a:ext>
            </a:extLst>
          </p:cNvPr>
          <p:cNvGrpSpPr/>
          <p:nvPr/>
        </p:nvGrpSpPr>
        <p:grpSpPr>
          <a:xfrm>
            <a:off x="1515092" y="1934181"/>
            <a:ext cx="3418958" cy="925200"/>
            <a:chOff x="714806" y="2138160"/>
            <a:chExt cx="3418958" cy="9252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60C1F2-6C74-66ED-A67F-54B1C2BE018D}"/>
                </a:ext>
              </a:extLst>
            </p:cNvPr>
            <p:cNvSpPr txBox="1"/>
            <p:nvPr/>
          </p:nvSpPr>
          <p:spPr>
            <a:xfrm>
              <a:off x="1826170" y="2140030"/>
              <a:ext cx="230759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Васендина</a:t>
              </a:r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Ирина</a:t>
              </a:r>
              <a:r>
                <a:rPr lang="en-US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  <a:p>
              <a:endParaRPr lang="en-US" sz="500" i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Data Scientist</a:t>
              </a:r>
              <a:endParaRPr lang="ru-RU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4FB27A2-6306-5316-BA03-15C2568C6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" b="24277"/>
            <a:stretch/>
          </p:blipFill>
          <p:spPr bwMode="auto">
            <a:xfrm>
              <a:off x="714806" y="2138160"/>
              <a:ext cx="925200" cy="925200"/>
            </a:xfrm>
            <a:prstGeom prst="roundRect">
              <a:avLst>
                <a:gd name="adj" fmla="val 9922"/>
              </a:avLst>
            </a:prstGeom>
            <a:noFill/>
            <a:ln>
              <a:solidFill>
                <a:srgbClr val="88218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6D3FCFA-63B0-4600-20A4-F146E0456411}"/>
              </a:ext>
            </a:extLst>
          </p:cNvPr>
          <p:cNvGrpSpPr/>
          <p:nvPr/>
        </p:nvGrpSpPr>
        <p:grpSpPr>
          <a:xfrm>
            <a:off x="7091647" y="1889199"/>
            <a:ext cx="3418959" cy="940945"/>
            <a:chOff x="257792" y="3976810"/>
            <a:chExt cx="3418959" cy="9409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C1183B-949C-3F07-CB0E-C2937DE54A7C}"/>
                </a:ext>
              </a:extLst>
            </p:cNvPr>
            <p:cNvSpPr txBox="1"/>
            <p:nvPr/>
          </p:nvSpPr>
          <p:spPr>
            <a:xfrm>
              <a:off x="1367287" y="3976810"/>
              <a:ext cx="2309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Петров Дмитрий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Data Scientist</a:t>
              </a:r>
              <a:endParaRPr lang="ru-RU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8134485-D8FF-22F4-947D-6FDF16C189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42" t="31182" r="11285" b="31708"/>
            <a:stretch/>
          </p:blipFill>
          <p:spPr bwMode="auto">
            <a:xfrm>
              <a:off x="257792" y="3992555"/>
              <a:ext cx="925200" cy="925200"/>
            </a:xfrm>
            <a:prstGeom prst="roundRect">
              <a:avLst>
                <a:gd name="adj" fmla="val 7659"/>
              </a:avLst>
            </a:prstGeom>
            <a:noFill/>
            <a:ln w="19050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90871AB-B073-BFBC-D506-A65FEFB85DFC}"/>
              </a:ext>
            </a:extLst>
          </p:cNvPr>
          <p:cNvGrpSpPr/>
          <p:nvPr/>
        </p:nvGrpSpPr>
        <p:grpSpPr>
          <a:xfrm>
            <a:off x="7091647" y="3126714"/>
            <a:ext cx="3252453" cy="925200"/>
            <a:chOff x="252747" y="4968842"/>
            <a:chExt cx="3252453" cy="9252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ADBB62-30E4-F463-5F10-508380DAD8F3}"/>
                </a:ext>
              </a:extLst>
            </p:cNvPr>
            <p:cNvSpPr txBox="1"/>
            <p:nvPr/>
          </p:nvSpPr>
          <p:spPr>
            <a:xfrm>
              <a:off x="1367286" y="4984989"/>
              <a:ext cx="21379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Новинский Илья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Разработчик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DEF48EDE-C3D2-9BC1-722A-DD196A726FB4}"/>
                </a:ext>
              </a:extLst>
            </p:cNvPr>
            <p:cNvSpPr/>
            <p:nvPr/>
          </p:nvSpPr>
          <p:spPr>
            <a:xfrm>
              <a:off x="252747" y="4968842"/>
              <a:ext cx="925200" cy="925200"/>
            </a:xfrm>
            <a:prstGeom prst="roundRect">
              <a:avLst>
                <a:gd name="adj" fmla="val 7745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26C7B62-14BC-298E-A88B-2150907F8D0D}"/>
              </a:ext>
            </a:extLst>
          </p:cNvPr>
          <p:cNvGrpSpPr/>
          <p:nvPr/>
        </p:nvGrpSpPr>
        <p:grpSpPr>
          <a:xfrm>
            <a:off x="1515092" y="4384742"/>
            <a:ext cx="3582654" cy="925200"/>
            <a:chOff x="252747" y="5932800"/>
            <a:chExt cx="3582654" cy="9252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B3F4AC-8C26-1925-55C5-CEB4DCFF3CAA}"/>
                </a:ext>
              </a:extLst>
            </p:cNvPr>
            <p:cNvSpPr txBox="1"/>
            <p:nvPr/>
          </p:nvSpPr>
          <p:spPr>
            <a:xfrm>
              <a:off x="1367287" y="5932800"/>
              <a:ext cx="246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Синников Артемий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Разработчик</a:t>
              </a:r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EE1FEFBA-4908-64C1-3022-C697FAC3B53E}"/>
                </a:ext>
              </a:extLst>
            </p:cNvPr>
            <p:cNvSpPr/>
            <p:nvPr/>
          </p:nvSpPr>
          <p:spPr>
            <a:xfrm>
              <a:off x="252747" y="5932800"/>
              <a:ext cx="925200" cy="925200"/>
            </a:xfrm>
            <a:prstGeom prst="roundRect">
              <a:avLst>
                <a:gd name="adj" fmla="val 7745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52240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110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JetBrains Mono</vt:lpstr>
      <vt:lpstr>Тема Office</vt:lpstr>
      <vt:lpstr>Минприроды России</vt:lpstr>
      <vt:lpstr>Проблема</vt:lpstr>
      <vt:lpstr>Решение</vt:lpstr>
      <vt:lpstr>Эффективность решения</vt:lpstr>
      <vt:lpstr>Критерии оценки</vt:lpstr>
      <vt:lpstr>Почему наше решение лучшее</vt:lpstr>
      <vt:lpstr>Команда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360 vor</dc:creator>
  <cp:lastModifiedBy>360 vor</cp:lastModifiedBy>
  <cp:revision>9</cp:revision>
  <dcterms:created xsi:type="dcterms:W3CDTF">2023-05-20T05:27:10Z</dcterms:created>
  <dcterms:modified xsi:type="dcterms:W3CDTF">2023-05-21T00:43:00Z</dcterms:modified>
</cp:coreProperties>
</file>