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0"/>
  </p:notesMasterIdLst>
  <p:sldIdLst>
    <p:sldId id="256" r:id="rId2"/>
    <p:sldId id="299" r:id="rId3"/>
    <p:sldId id="305" r:id="rId4"/>
    <p:sldId id="307" r:id="rId5"/>
    <p:sldId id="311" r:id="rId6"/>
    <p:sldId id="304" r:id="rId7"/>
    <p:sldId id="308" r:id="rId8"/>
    <p:sldId id="310" r:id="rId9"/>
    <p:sldId id="309" r:id="rId10"/>
    <p:sldId id="316" r:id="rId11"/>
    <p:sldId id="302" r:id="rId12"/>
    <p:sldId id="312" r:id="rId13"/>
    <p:sldId id="313" r:id="rId14"/>
    <p:sldId id="301" r:id="rId15"/>
    <p:sldId id="303" r:id="rId16"/>
    <p:sldId id="300" r:id="rId17"/>
    <p:sldId id="319" r:id="rId18"/>
    <p:sldId id="320" r:id="rId19"/>
    <p:sldId id="321" r:id="rId20"/>
    <p:sldId id="315" r:id="rId21"/>
    <p:sldId id="283" r:id="rId22"/>
    <p:sldId id="293" r:id="rId23"/>
    <p:sldId id="294" r:id="rId24"/>
    <p:sldId id="295" r:id="rId25"/>
    <p:sldId id="292" r:id="rId26"/>
    <p:sldId id="296" r:id="rId27"/>
    <p:sldId id="297" r:id="rId28"/>
    <p:sldId id="29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535" autoAdjust="0"/>
  </p:normalViewPr>
  <p:slideViewPr>
    <p:cSldViewPr snapToGrid="0">
      <p:cViewPr varScale="1">
        <p:scale>
          <a:sx n="103" d="100"/>
          <a:sy n="103" d="100"/>
        </p:scale>
        <p:origin x="8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54B68D-A32A-4CC3-B9BF-12FE9151FE17}" type="doc">
      <dgm:prSet loTypeId="urn:microsoft.com/office/officeart/2008/layout/HorizontalMultiLevelHierarchy" loCatId="hierarchy" qsTypeId="urn:microsoft.com/office/officeart/2005/8/quickstyle/simple5" qsCatId="simple" csTypeId="urn:microsoft.com/office/officeart/2005/8/colors/accent1_2" csCatId="accent1" phldr="1"/>
      <dgm:spPr/>
      <dgm:t>
        <a:bodyPr/>
        <a:lstStyle/>
        <a:p>
          <a:endParaRPr lang="ru-RU"/>
        </a:p>
      </dgm:t>
    </dgm:pt>
    <dgm:pt modelId="{CFF8172E-1C90-4910-9412-691A59EAD6EA}">
      <dgm:prSet phldrT="[Текст]" custT="1"/>
      <dgm:spPr/>
      <dgm:t>
        <a:bodyPr/>
        <a:lstStyle/>
        <a:p>
          <a:r>
            <a:rPr lang="ru-RU" sz="5400" dirty="0" smtClean="0"/>
            <a:t>Класифікація</a:t>
          </a:r>
          <a:endParaRPr lang="ru-RU" sz="5400" dirty="0"/>
        </a:p>
      </dgm:t>
    </dgm:pt>
    <dgm:pt modelId="{D00AA11C-33A3-4BFC-B2D0-D9B1F76D7347}" type="parTrans" cxnId="{B32144D9-32CE-4759-8AAE-CD8C2DD50776}">
      <dgm:prSet/>
      <dgm:spPr/>
      <dgm:t>
        <a:bodyPr/>
        <a:lstStyle/>
        <a:p>
          <a:endParaRPr lang="ru-RU"/>
        </a:p>
      </dgm:t>
    </dgm:pt>
    <dgm:pt modelId="{6EAF390D-52F9-4947-9E73-8C53D26D279E}" type="sibTrans" cxnId="{B32144D9-32CE-4759-8AAE-CD8C2DD50776}">
      <dgm:prSet/>
      <dgm:spPr/>
      <dgm:t>
        <a:bodyPr/>
        <a:lstStyle/>
        <a:p>
          <a:endParaRPr lang="ru-RU"/>
        </a:p>
      </dgm:t>
    </dgm:pt>
    <dgm:pt modelId="{FB308D49-904A-4790-AF31-6C41D8E12A02}">
      <dgm:prSet phldrT="[Текст]"/>
      <dgm:spPr/>
      <dgm:t>
        <a:bodyPr/>
        <a:lstStyle/>
        <a:p>
          <a:r>
            <a:rPr lang="en-CA" b="0" i="0" dirty="0" smtClean="0"/>
            <a:t>Decision trees</a:t>
          </a:r>
          <a:endParaRPr lang="ru-RU" dirty="0"/>
        </a:p>
      </dgm:t>
    </dgm:pt>
    <dgm:pt modelId="{93EFEF2A-369E-47B0-AAA3-DE16099968A3}" type="parTrans" cxnId="{2C18AD10-5F99-418E-8771-7D1002A96742}">
      <dgm:prSet/>
      <dgm:spPr/>
      <dgm:t>
        <a:bodyPr/>
        <a:lstStyle/>
        <a:p>
          <a:endParaRPr lang="ru-RU"/>
        </a:p>
      </dgm:t>
    </dgm:pt>
    <dgm:pt modelId="{29E6A35F-222C-4440-9C91-473C3DA6FF1A}" type="sibTrans" cxnId="{2C18AD10-5F99-418E-8771-7D1002A96742}">
      <dgm:prSet/>
      <dgm:spPr/>
      <dgm:t>
        <a:bodyPr/>
        <a:lstStyle/>
        <a:p>
          <a:endParaRPr lang="ru-RU"/>
        </a:p>
      </dgm:t>
    </dgm:pt>
    <dgm:pt modelId="{CB3B7B81-63AD-43B7-ADED-F148AF670540}">
      <dgm:prSet phldrT="[Текст]"/>
      <dgm:spPr/>
      <dgm:t>
        <a:bodyPr/>
        <a:lstStyle/>
        <a:p>
          <a:r>
            <a:rPr lang="en-CA" b="0" i="0" dirty="0" smtClean="0"/>
            <a:t>Naive Bayes classifiers</a:t>
          </a:r>
          <a:endParaRPr lang="ru-RU" dirty="0"/>
        </a:p>
      </dgm:t>
    </dgm:pt>
    <dgm:pt modelId="{4A1F867F-7A84-4BDE-9B76-ADF0679A83DB}" type="parTrans" cxnId="{AC35447E-B573-4E14-9ADC-68BE22A00412}">
      <dgm:prSet/>
      <dgm:spPr/>
      <dgm:t>
        <a:bodyPr/>
        <a:lstStyle/>
        <a:p>
          <a:endParaRPr lang="ru-RU"/>
        </a:p>
      </dgm:t>
    </dgm:pt>
    <dgm:pt modelId="{72D8CD4A-B964-4319-948F-CCB6796D08E6}" type="sibTrans" cxnId="{AC35447E-B573-4E14-9ADC-68BE22A00412}">
      <dgm:prSet/>
      <dgm:spPr/>
      <dgm:t>
        <a:bodyPr/>
        <a:lstStyle/>
        <a:p>
          <a:endParaRPr lang="ru-RU"/>
        </a:p>
      </dgm:t>
    </dgm:pt>
    <dgm:pt modelId="{384CFAFE-8BDA-4911-A29E-F4BDFE5F0FB9}">
      <dgm:prSet phldrT="[Текст]"/>
      <dgm:spPr/>
      <dgm:t>
        <a:bodyPr/>
        <a:lstStyle/>
        <a:p>
          <a:r>
            <a:rPr lang="en-CA" b="0" i="0" dirty="0" smtClean="0"/>
            <a:t>k-nearest neighbors (KNN)</a:t>
          </a:r>
          <a:endParaRPr lang="ru-RU" dirty="0"/>
        </a:p>
      </dgm:t>
    </dgm:pt>
    <dgm:pt modelId="{8621D38A-53AA-4EBE-B3F6-D35075B6E4CD}" type="parTrans" cxnId="{116E2896-454B-4B2E-9662-747301C16124}">
      <dgm:prSet/>
      <dgm:spPr/>
      <dgm:t>
        <a:bodyPr/>
        <a:lstStyle/>
        <a:p>
          <a:endParaRPr lang="ru-RU"/>
        </a:p>
      </dgm:t>
    </dgm:pt>
    <dgm:pt modelId="{865EF4B6-FC23-463F-BF80-62153395C99B}" type="sibTrans" cxnId="{116E2896-454B-4B2E-9662-747301C16124}">
      <dgm:prSet/>
      <dgm:spPr/>
      <dgm:t>
        <a:bodyPr/>
        <a:lstStyle/>
        <a:p>
          <a:endParaRPr lang="ru-RU"/>
        </a:p>
      </dgm:t>
    </dgm:pt>
    <dgm:pt modelId="{3307820A-33C8-43BE-A43B-5B940D4E4F80}">
      <dgm:prSet phldrT="[Текст]"/>
      <dgm:spPr/>
      <dgm:t>
        <a:bodyPr/>
        <a:lstStyle/>
        <a:p>
          <a:r>
            <a:rPr lang="en-US" b="0" i="0" dirty="0" smtClean="0"/>
            <a:t>L</a:t>
          </a:r>
          <a:r>
            <a:rPr lang="en-CA" b="0" i="0" dirty="0" err="1" smtClean="0"/>
            <a:t>ogistic</a:t>
          </a:r>
          <a:r>
            <a:rPr lang="en-CA" b="0" i="0" dirty="0" smtClean="0"/>
            <a:t> regression</a:t>
          </a:r>
          <a:endParaRPr lang="ru-RU" dirty="0"/>
        </a:p>
      </dgm:t>
    </dgm:pt>
    <dgm:pt modelId="{CDDD0F2E-24DF-441B-BE16-1BFFC25A3F47}" type="parTrans" cxnId="{5812E8F2-BA92-4140-A212-3C42DA185DB8}">
      <dgm:prSet/>
      <dgm:spPr/>
      <dgm:t>
        <a:bodyPr/>
        <a:lstStyle/>
        <a:p>
          <a:endParaRPr lang="ru-RU"/>
        </a:p>
      </dgm:t>
    </dgm:pt>
    <dgm:pt modelId="{D42545FC-1B6E-4193-981A-6266AC762E98}" type="sibTrans" cxnId="{5812E8F2-BA92-4140-A212-3C42DA185DB8}">
      <dgm:prSet/>
      <dgm:spPr/>
      <dgm:t>
        <a:bodyPr/>
        <a:lstStyle/>
        <a:p>
          <a:endParaRPr lang="ru-RU"/>
        </a:p>
      </dgm:t>
    </dgm:pt>
    <dgm:pt modelId="{837BB37E-F153-4658-BF89-5152B71E4BE7}">
      <dgm:prSet phldrT="[Текст]"/>
      <dgm:spPr/>
      <dgm:t>
        <a:bodyPr/>
        <a:lstStyle/>
        <a:p>
          <a:r>
            <a:rPr lang="en-CA" b="0" i="0" dirty="0" smtClean="0"/>
            <a:t>Support Vector Machine (SVM)</a:t>
          </a:r>
          <a:endParaRPr lang="ru-RU" b="0" dirty="0"/>
        </a:p>
      </dgm:t>
    </dgm:pt>
    <dgm:pt modelId="{E6F807D0-8FE0-4863-940C-36D4E48CFF99}" type="parTrans" cxnId="{D46BBD9D-01D9-474C-8967-7E32BE352196}">
      <dgm:prSet/>
      <dgm:spPr/>
      <dgm:t>
        <a:bodyPr/>
        <a:lstStyle/>
        <a:p>
          <a:endParaRPr lang="ru-RU"/>
        </a:p>
      </dgm:t>
    </dgm:pt>
    <dgm:pt modelId="{817AA52B-53D3-4631-A786-299829B5E266}" type="sibTrans" cxnId="{D46BBD9D-01D9-474C-8967-7E32BE352196}">
      <dgm:prSet/>
      <dgm:spPr/>
      <dgm:t>
        <a:bodyPr/>
        <a:lstStyle/>
        <a:p>
          <a:endParaRPr lang="ru-RU"/>
        </a:p>
      </dgm:t>
    </dgm:pt>
    <dgm:pt modelId="{D90C5E43-11C4-47D7-94EC-83AF90F2512D}" type="pres">
      <dgm:prSet presAssocID="{3654B68D-A32A-4CC3-B9BF-12FE9151FE17}" presName="Name0" presStyleCnt="0">
        <dgm:presLayoutVars>
          <dgm:chPref val="1"/>
          <dgm:dir/>
          <dgm:animOne val="branch"/>
          <dgm:animLvl val="lvl"/>
          <dgm:resizeHandles val="exact"/>
        </dgm:presLayoutVars>
      </dgm:prSet>
      <dgm:spPr/>
      <dgm:t>
        <a:bodyPr/>
        <a:lstStyle/>
        <a:p>
          <a:endParaRPr lang="ru-RU"/>
        </a:p>
      </dgm:t>
    </dgm:pt>
    <dgm:pt modelId="{C76405B9-27AF-4924-82CB-C510144121D6}" type="pres">
      <dgm:prSet presAssocID="{CFF8172E-1C90-4910-9412-691A59EAD6EA}" presName="root1" presStyleCnt="0"/>
      <dgm:spPr/>
    </dgm:pt>
    <dgm:pt modelId="{B46F3F65-0155-4C39-B508-B4BA9CE83E1A}" type="pres">
      <dgm:prSet presAssocID="{CFF8172E-1C90-4910-9412-691A59EAD6EA}" presName="LevelOneTextNode" presStyleLbl="node0" presStyleIdx="0" presStyleCnt="1">
        <dgm:presLayoutVars>
          <dgm:chPref val="3"/>
        </dgm:presLayoutVars>
      </dgm:prSet>
      <dgm:spPr/>
      <dgm:t>
        <a:bodyPr/>
        <a:lstStyle/>
        <a:p>
          <a:endParaRPr lang="ru-RU"/>
        </a:p>
      </dgm:t>
    </dgm:pt>
    <dgm:pt modelId="{23338158-11B1-415B-B6AF-24B9D7BA6398}" type="pres">
      <dgm:prSet presAssocID="{CFF8172E-1C90-4910-9412-691A59EAD6EA}" presName="level2hierChild" presStyleCnt="0"/>
      <dgm:spPr/>
    </dgm:pt>
    <dgm:pt modelId="{A3072AE1-774E-4DAC-8F5C-5F5CE46F62B9}" type="pres">
      <dgm:prSet presAssocID="{93EFEF2A-369E-47B0-AAA3-DE16099968A3}" presName="conn2-1" presStyleLbl="parChTrans1D2" presStyleIdx="0" presStyleCnt="5"/>
      <dgm:spPr/>
      <dgm:t>
        <a:bodyPr/>
        <a:lstStyle/>
        <a:p>
          <a:endParaRPr lang="ru-RU"/>
        </a:p>
      </dgm:t>
    </dgm:pt>
    <dgm:pt modelId="{FF887686-9570-4DE6-A0B6-AF6002BC5A21}" type="pres">
      <dgm:prSet presAssocID="{93EFEF2A-369E-47B0-AAA3-DE16099968A3}" presName="connTx" presStyleLbl="parChTrans1D2" presStyleIdx="0" presStyleCnt="5"/>
      <dgm:spPr/>
      <dgm:t>
        <a:bodyPr/>
        <a:lstStyle/>
        <a:p>
          <a:endParaRPr lang="ru-RU"/>
        </a:p>
      </dgm:t>
    </dgm:pt>
    <dgm:pt modelId="{B584DADB-F1B3-46E5-B85C-3C9B9B6D4994}" type="pres">
      <dgm:prSet presAssocID="{FB308D49-904A-4790-AF31-6C41D8E12A02}" presName="root2" presStyleCnt="0"/>
      <dgm:spPr/>
    </dgm:pt>
    <dgm:pt modelId="{62D7E852-27F0-47C2-A965-DACBA75C68EF}" type="pres">
      <dgm:prSet presAssocID="{FB308D49-904A-4790-AF31-6C41D8E12A02}" presName="LevelTwoTextNode" presStyleLbl="node2" presStyleIdx="0" presStyleCnt="5">
        <dgm:presLayoutVars>
          <dgm:chPref val="3"/>
        </dgm:presLayoutVars>
      </dgm:prSet>
      <dgm:spPr/>
      <dgm:t>
        <a:bodyPr/>
        <a:lstStyle/>
        <a:p>
          <a:endParaRPr lang="ru-RU"/>
        </a:p>
      </dgm:t>
    </dgm:pt>
    <dgm:pt modelId="{9DF5A389-C109-42D6-A353-10CBAC29DB79}" type="pres">
      <dgm:prSet presAssocID="{FB308D49-904A-4790-AF31-6C41D8E12A02}" presName="level3hierChild" presStyleCnt="0"/>
      <dgm:spPr/>
    </dgm:pt>
    <dgm:pt modelId="{5F1AB996-F7A0-4828-A26A-755B4A12E70F}" type="pres">
      <dgm:prSet presAssocID="{4A1F867F-7A84-4BDE-9B76-ADF0679A83DB}" presName="conn2-1" presStyleLbl="parChTrans1D2" presStyleIdx="1" presStyleCnt="5"/>
      <dgm:spPr/>
      <dgm:t>
        <a:bodyPr/>
        <a:lstStyle/>
        <a:p>
          <a:endParaRPr lang="ru-RU"/>
        </a:p>
      </dgm:t>
    </dgm:pt>
    <dgm:pt modelId="{FC5D205B-058C-434E-9D44-F6E0FD0709FE}" type="pres">
      <dgm:prSet presAssocID="{4A1F867F-7A84-4BDE-9B76-ADF0679A83DB}" presName="connTx" presStyleLbl="parChTrans1D2" presStyleIdx="1" presStyleCnt="5"/>
      <dgm:spPr/>
      <dgm:t>
        <a:bodyPr/>
        <a:lstStyle/>
        <a:p>
          <a:endParaRPr lang="ru-RU"/>
        </a:p>
      </dgm:t>
    </dgm:pt>
    <dgm:pt modelId="{286F7FEE-B50E-4154-875D-49FABF4BFD23}" type="pres">
      <dgm:prSet presAssocID="{CB3B7B81-63AD-43B7-ADED-F148AF670540}" presName="root2" presStyleCnt="0"/>
      <dgm:spPr/>
    </dgm:pt>
    <dgm:pt modelId="{D009586A-1582-4BD2-B9F8-71C59ABF17BF}" type="pres">
      <dgm:prSet presAssocID="{CB3B7B81-63AD-43B7-ADED-F148AF670540}" presName="LevelTwoTextNode" presStyleLbl="node2" presStyleIdx="1" presStyleCnt="5">
        <dgm:presLayoutVars>
          <dgm:chPref val="3"/>
        </dgm:presLayoutVars>
      </dgm:prSet>
      <dgm:spPr/>
      <dgm:t>
        <a:bodyPr/>
        <a:lstStyle/>
        <a:p>
          <a:endParaRPr lang="ru-RU"/>
        </a:p>
      </dgm:t>
    </dgm:pt>
    <dgm:pt modelId="{CFC805AE-9733-46E3-8B43-DE6A6CC3F7C3}" type="pres">
      <dgm:prSet presAssocID="{CB3B7B81-63AD-43B7-ADED-F148AF670540}" presName="level3hierChild" presStyleCnt="0"/>
      <dgm:spPr/>
    </dgm:pt>
    <dgm:pt modelId="{A1AB9072-39CD-4F8A-95C7-70D0E1B0529D}" type="pres">
      <dgm:prSet presAssocID="{8621D38A-53AA-4EBE-B3F6-D35075B6E4CD}" presName="conn2-1" presStyleLbl="parChTrans1D2" presStyleIdx="2" presStyleCnt="5"/>
      <dgm:spPr/>
      <dgm:t>
        <a:bodyPr/>
        <a:lstStyle/>
        <a:p>
          <a:endParaRPr lang="ru-RU"/>
        </a:p>
      </dgm:t>
    </dgm:pt>
    <dgm:pt modelId="{87E0F56D-7C66-4EDA-9C7B-195C145B79E8}" type="pres">
      <dgm:prSet presAssocID="{8621D38A-53AA-4EBE-B3F6-D35075B6E4CD}" presName="connTx" presStyleLbl="parChTrans1D2" presStyleIdx="2" presStyleCnt="5"/>
      <dgm:spPr/>
      <dgm:t>
        <a:bodyPr/>
        <a:lstStyle/>
        <a:p>
          <a:endParaRPr lang="ru-RU"/>
        </a:p>
      </dgm:t>
    </dgm:pt>
    <dgm:pt modelId="{8E23E00D-625D-485D-B928-4264676B2746}" type="pres">
      <dgm:prSet presAssocID="{384CFAFE-8BDA-4911-A29E-F4BDFE5F0FB9}" presName="root2" presStyleCnt="0"/>
      <dgm:spPr/>
    </dgm:pt>
    <dgm:pt modelId="{14FB9F4C-3120-41E6-B152-5B610492D495}" type="pres">
      <dgm:prSet presAssocID="{384CFAFE-8BDA-4911-A29E-F4BDFE5F0FB9}" presName="LevelTwoTextNode" presStyleLbl="node2" presStyleIdx="2" presStyleCnt="5">
        <dgm:presLayoutVars>
          <dgm:chPref val="3"/>
        </dgm:presLayoutVars>
      </dgm:prSet>
      <dgm:spPr/>
      <dgm:t>
        <a:bodyPr/>
        <a:lstStyle/>
        <a:p>
          <a:endParaRPr lang="ru-RU"/>
        </a:p>
      </dgm:t>
    </dgm:pt>
    <dgm:pt modelId="{B9AC50B5-DC9A-4511-A5A5-1A8F5996A279}" type="pres">
      <dgm:prSet presAssocID="{384CFAFE-8BDA-4911-A29E-F4BDFE5F0FB9}" presName="level3hierChild" presStyleCnt="0"/>
      <dgm:spPr/>
    </dgm:pt>
    <dgm:pt modelId="{BE453C30-25A9-4E10-9919-1CEC9939B003}" type="pres">
      <dgm:prSet presAssocID="{CDDD0F2E-24DF-441B-BE16-1BFFC25A3F47}" presName="conn2-1" presStyleLbl="parChTrans1D2" presStyleIdx="3" presStyleCnt="5"/>
      <dgm:spPr/>
      <dgm:t>
        <a:bodyPr/>
        <a:lstStyle/>
        <a:p>
          <a:endParaRPr lang="ru-RU"/>
        </a:p>
      </dgm:t>
    </dgm:pt>
    <dgm:pt modelId="{D7A64A21-BCE2-49E6-A475-820647D34601}" type="pres">
      <dgm:prSet presAssocID="{CDDD0F2E-24DF-441B-BE16-1BFFC25A3F47}" presName="connTx" presStyleLbl="parChTrans1D2" presStyleIdx="3" presStyleCnt="5"/>
      <dgm:spPr/>
      <dgm:t>
        <a:bodyPr/>
        <a:lstStyle/>
        <a:p>
          <a:endParaRPr lang="ru-RU"/>
        </a:p>
      </dgm:t>
    </dgm:pt>
    <dgm:pt modelId="{556216BD-A2B3-4811-925B-8D7B939487D8}" type="pres">
      <dgm:prSet presAssocID="{3307820A-33C8-43BE-A43B-5B940D4E4F80}" presName="root2" presStyleCnt="0"/>
      <dgm:spPr/>
    </dgm:pt>
    <dgm:pt modelId="{8FFEEA0E-514C-445C-9ADC-1F1B222A5A0A}" type="pres">
      <dgm:prSet presAssocID="{3307820A-33C8-43BE-A43B-5B940D4E4F80}" presName="LevelTwoTextNode" presStyleLbl="node2" presStyleIdx="3" presStyleCnt="5">
        <dgm:presLayoutVars>
          <dgm:chPref val="3"/>
        </dgm:presLayoutVars>
      </dgm:prSet>
      <dgm:spPr/>
      <dgm:t>
        <a:bodyPr/>
        <a:lstStyle/>
        <a:p>
          <a:endParaRPr lang="ru-RU"/>
        </a:p>
      </dgm:t>
    </dgm:pt>
    <dgm:pt modelId="{6FE7A350-2F2B-4743-BAEC-4E76E9DED709}" type="pres">
      <dgm:prSet presAssocID="{3307820A-33C8-43BE-A43B-5B940D4E4F80}" presName="level3hierChild" presStyleCnt="0"/>
      <dgm:spPr/>
    </dgm:pt>
    <dgm:pt modelId="{B155DEBE-29B3-45F0-B4FD-DB72D9BE1964}" type="pres">
      <dgm:prSet presAssocID="{E6F807D0-8FE0-4863-940C-36D4E48CFF99}" presName="conn2-1" presStyleLbl="parChTrans1D2" presStyleIdx="4" presStyleCnt="5"/>
      <dgm:spPr/>
      <dgm:t>
        <a:bodyPr/>
        <a:lstStyle/>
        <a:p>
          <a:endParaRPr lang="ru-RU"/>
        </a:p>
      </dgm:t>
    </dgm:pt>
    <dgm:pt modelId="{5078DA0B-40BE-44E5-8230-09F7BE72CBA5}" type="pres">
      <dgm:prSet presAssocID="{E6F807D0-8FE0-4863-940C-36D4E48CFF99}" presName="connTx" presStyleLbl="parChTrans1D2" presStyleIdx="4" presStyleCnt="5"/>
      <dgm:spPr/>
      <dgm:t>
        <a:bodyPr/>
        <a:lstStyle/>
        <a:p>
          <a:endParaRPr lang="ru-RU"/>
        </a:p>
      </dgm:t>
    </dgm:pt>
    <dgm:pt modelId="{49A3B017-5416-4D43-93D9-B9749E7CA135}" type="pres">
      <dgm:prSet presAssocID="{837BB37E-F153-4658-BF89-5152B71E4BE7}" presName="root2" presStyleCnt="0"/>
      <dgm:spPr/>
    </dgm:pt>
    <dgm:pt modelId="{07448D63-A9F7-42FC-809C-6B91CB8855C8}" type="pres">
      <dgm:prSet presAssocID="{837BB37E-F153-4658-BF89-5152B71E4BE7}" presName="LevelTwoTextNode" presStyleLbl="node2" presStyleIdx="4" presStyleCnt="5">
        <dgm:presLayoutVars>
          <dgm:chPref val="3"/>
        </dgm:presLayoutVars>
      </dgm:prSet>
      <dgm:spPr/>
      <dgm:t>
        <a:bodyPr/>
        <a:lstStyle/>
        <a:p>
          <a:endParaRPr lang="ru-RU"/>
        </a:p>
      </dgm:t>
    </dgm:pt>
    <dgm:pt modelId="{C579A811-842F-4E2C-9842-B09E7E8C1F31}" type="pres">
      <dgm:prSet presAssocID="{837BB37E-F153-4658-BF89-5152B71E4BE7}" presName="level3hierChild" presStyleCnt="0"/>
      <dgm:spPr/>
    </dgm:pt>
  </dgm:ptLst>
  <dgm:cxnLst>
    <dgm:cxn modelId="{8A0C699B-858A-4EFB-811C-4021D2B9E463}" type="presOf" srcId="{4A1F867F-7A84-4BDE-9B76-ADF0679A83DB}" destId="{5F1AB996-F7A0-4828-A26A-755B4A12E70F}" srcOrd="0" destOrd="0" presId="urn:microsoft.com/office/officeart/2008/layout/HorizontalMultiLevelHierarchy"/>
    <dgm:cxn modelId="{55EA1C7C-81A1-4DC5-9C88-8BCFEFBA7E53}" type="presOf" srcId="{93EFEF2A-369E-47B0-AAA3-DE16099968A3}" destId="{FF887686-9570-4DE6-A0B6-AF6002BC5A21}" srcOrd="1" destOrd="0" presId="urn:microsoft.com/office/officeart/2008/layout/HorizontalMultiLevelHierarchy"/>
    <dgm:cxn modelId="{F0AADA7E-70EB-495C-A9D6-866A19F8FB95}" type="presOf" srcId="{837BB37E-F153-4658-BF89-5152B71E4BE7}" destId="{07448D63-A9F7-42FC-809C-6B91CB8855C8}" srcOrd="0" destOrd="0" presId="urn:microsoft.com/office/officeart/2008/layout/HorizontalMultiLevelHierarchy"/>
    <dgm:cxn modelId="{B8B8B990-E9CC-4740-A34F-A2656E926813}" type="presOf" srcId="{CDDD0F2E-24DF-441B-BE16-1BFFC25A3F47}" destId="{D7A64A21-BCE2-49E6-A475-820647D34601}" srcOrd="1" destOrd="0" presId="urn:microsoft.com/office/officeart/2008/layout/HorizontalMultiLevelHierarchy"/>
    <dgm:cxn modelId="{1673CBAA-E007-4E3A-B8D1-720C7C4BE8E9}" type="presOf" srcId="{FB308D49-904A-4790-AF31-6C41D8E12A02}" destId="{62D7E852-27F0-47C2-A965-DACBA75C68EF}" srcOrd="0" destOrd="0" presId="urn:microsoft.com/office/officeart/2008/layout/HorizontalMultiLevelHierarchy"/>
    <dgm:cxn modelId="{EA74EC0D-A3EA-450E-9DFB-A03D8DBBFED0}" type="presOf" srcId="{8621D38A-53AA-4EBE-B3F6-D35075B6E4CD}" destId="{A1AB9072-39CD-4F8A-95C7-70D0E1B0529D}" srcOrd="0" destOrd="0" presId="urn:microsoft.com/office/officeart/2008/layout/HorizontalMultiLevelHierarchy"/>
    <dgm:cxn modelId="{3E5A6EDF-0FFB-47ED-B51F-1EF83F2F8B09}" type="presOf" srcId="{4A1F867F-7A84-4BDE-9B76-ADF0679A83DB}" destId="{FC5D205B-058C-434E-9D44-F6E0FD0709FE}" srcOrd="1" destOrd="0" presId="urn:microsoft.com/office/officeart/2008/layout/HorizontalMultiLevelHierarchy"/>
    <dgm:cxn modelId="{5C7C3845-006B-4D93-9875-089405D2E16A}" type="presOf" srcId="{CB3B7B81-63AD-43B7-ADED-F148AF670540}" destId="{D009586A-1582-4BD2-B9F8-71C59ABF17BF}" srcOrd="0" destOrd="0" presId="urn:microsoft.com/office/officeart/2008/layout/HorizontalMultiLevelHierarchy"/>
    <dgm:cxn modelId="{D3D3CE5A-DB41-4E7C-A1B1-5B8756B6D902}" type="presOf" srcId="{E6F807D0-8FE0-4863-940C-36D4E48CFF99}" destId="{5078DA0B-40BE-44E5-8230-09F7BE72CBA5}" srcOrd="1" destOrd="0" presId="urn:microsoft.com/office/officeart/2008/layout/HorizontalMultiLevelHierarchy"/>
    <dgm:cxn modelId="{4F7CB5D0-D6C6-47B1-B9A1-A9D6A6F11719}" type="presOf" srcId="{E6F807D0-8FE0-4863-940C-36D4E48CFF99}" destId="{B155DEBE-29B3-45F0-B4FD-DB72D9BE1964}" srcOrd="0" destOrd="0" presId="urn:microsoft.com/office/officeart/2008/layout/HorizontalMultiLevelHierarchy"/>
    <dgm:cxn modelId="{D091BA30-0AF6-4AD6-AE74-20BFF191F5A8}" type="presOf" srcId="{384CFAFE-8BDA-4911-A29E-F4BDFE5F0FB9}" destId="{14FB9F4C-3120-41E6-B152-5B610492D495}" srcOrd="0" destOrd="0" presId="urn:microsoft.com/office/officeart/2008/layout/HorizontalMultiLevelHierarchy"/>
    <dgm:cxn modelId="{D46BBD9D-01D9-474C-8967-7E32BE352196}" srcId="{CFF8172E-1C90-4910-9412-691A59EAD6EA}" destId="{837BB37E-F153-4658-BF89-5152B71E4BE7}" srcOrd="4" destOrd="0" parTransId="{E6F807D0-8FE0-4863-940C-36D4E48CFF99}" sibTransId="{817AA52B-53D3-4631-A786-299829B5E266}"/>
    <dgm:cxn modelId="{62BBA382-1544-49BB-B7CB-AE04B2A07F70}" type="presOf" srcId="{3654B68D-A32A-4CC3-B9BF-12FE9151FE17}" destId="{D90C5E43-11C4-47D7-94EC-83AF90F2512D}" srcOrd="0" destOrd="0" presId="urn:microsoft.com/office/officeart/2008/layout/HorizontalMultiLevelHierarchy"/>
    <dgm:cxn modelId="{45F06C2B-0436-4CF8-847A-D77F1EB6218A}" type="presOf" srcId="{3307820A-33C8-43BE-A43B-5B940D4E4F80}" destId="{8FFEEA0E-514C-445C-9ADC-1F1B222A5A0A}" srcOrd="0" destOrd="0" presId="urn:microsoft.com/office/officeart/2008/layout/HorizontalMultiLevelHierarchy"/>
    <dgm:cxn modelId="{32F7E7A6-907D-4DD8-B3E0-69A62F22C8C9}" type="presOf" srcId="{8621D38A-53AA-4EBE-B3F6-D35075B6E4CD}" destId="{87E0F56D-7C66-4EDA-9C7B-195C145B79E8}" srcOrd="1" destOrd="0" presId="urn:microsoft.com/office/officeart/2008/layout/HorizontalMultiLevelHierarchy"/>
    <dgm:cxn modelId="{5812E8F2-BA92-4140-A212-3C42DA185DB8}" srcId="{CFF8172E-1C90-4910-9412-691A59EAD6EA}" destId="{3307820A-33C8-43BE-A43B-5B940D4E4F80}" srcOrd="3" destOrd="0" parTransId="{CDDD0F2E-24DF-441B-BE16-1BFFC25A3F47}" sibTransId="{D42545FC-1B6E-4193-981A-6266AC762E98}"/>
    <dgm:cxn modelId="{5DA92052-4CF5-468F-BAA9-C83F578FB95E}" type="presOf" srcId="{CFF8172E-1C90-4910-9412-691A59EAD6EA}" destId="{B46F3F65-0155-4C39-B508-B4BA9CE83E1A}" srcOrd="0" destOrd="0" presId="urn:microsoft.com/office/officeart/2008/layout/HorizontalMultiLevelHierarchy"/>
    <dgm:cxn modelId="{AC35447E-B573-4E14-9ADC-68BE22A00412}" srcId="{CFF8172E-1C90-4910-9412-691A59EAD6EA}" destId="{CB3B7B81-63AD-43B7-ADED-F148AF670540}" srcOrd="1" destOrd="0" parTransId="{4A1F867F-7A84-4BDE-9B76-ADF0679A83DB}" sibTransId="{72D8CD4A-B964-4319-948F-CCB6796D08E6}"/>
    <dgm:cxn modelId="{E6D46153-4CE6-4EEE-8394-5DFC274DF4AB}" type="presOf" srcId="{CDDD0F2E-24DF-441B-BE16-1BFFC25A3F47}" destId="{BE453C30-25A9-4E10-9919-1CEC9939B003}" srcOrd="0" destOrd="0" presId="urn:microsoft.com/office/officeart/2008/layout/HorizontalMultiLevelHierarchy"/>
    <dgm:cxn modelId="{B32144D9-32CE-4759-8AAE-CD8C2DD50776}" srcId="{3654B68D-A32A-4CC3-B9BF-12FE9151FE17}" destId="{CFF8172E-1C90-4910-9412-691A59EAD6EA}" srcOrd="0" destOrd="0" parTransId="{D00AA11C-33A3-4BFC-B2D0-D9B1F76D7347}" sibTransId="{6EAF390D-52F9-4947-9E73-8C53D26D279E}"/>
    <dgm:cxn modelId="{116E2896-454B-4B2E-9662-747301C16124}" srcId="{CFF8172E-1C90-4910-9412-691A59EAD6EA}" destId="{384CFAFE-8BDA-4911-A29E-F4BDFE5F0FB9}" srcOrd="2" destOrd="0" parTransId="{8621D38A-53AA-4EBE-B3F6-D35075B6E4CD}" sibTransId="{865EF4B6-FC23-463F-BF80-62153395C99B}"/>
    <dgm:cxn modelId="{7ACF5C82-05B7-44C4-A28F-1D3F3AD9592A}" type="presOf" srcId="{93EFEF2A-369E-47B0-AAA3-DE16099968A3}" destId="{A3072AE1-774E-4DAC-8F5C-5F5CE46F62B9}" srcOrd="0" destOrd="0" presId="urn:microsoft.com/office/officeart/2008/layout/HorizontalMultiLevelHierarchy"/>
    <dgm:cxn modelId="{2C18AD10-5F99-418E-8771-7D1002A96742}" srcId="{CFF8172E-1C90-4910-9412-691A59EAD6EA}" destId="{FB308D49-904A-4790-AF31-6C41D8E12A02}" srcOrd="0" destOrd="0" parTransId="{93EFEF2A-369E-47B0-AAA3-DE16099968A3}" sibTransId="{29E6A35F-222C-4440-9C91-473C3DA6FF1A}"/>
    <dgm:cxn modelId="{12DB4D46-4060-46D3-986F-7F326079B2C0}" type="presParOf" srcId="{D90C5E43-11C4-47D7-94EC-83AF90F2512D}" destId="{C76405B9-27AF-4924-82CB-C510144121D6}" srcOrd="0" destOrd="0" presId="urn:microsoft.com/office/officeart/2008/layout/HorizontalMultiLevelHierarchy"/>
    <dgm:cxn modelId="{4149CE4E-58E8-45D5-A19F-E27EC193F946}" type="presParOf" srcId="{C76405B9-27AF-4924-82CB-C510144121D6}" destId="{B46F3F65-0155-4C39-B508-B4BA9CE83E1A}" srcOrd="0" destOrd="0" presId="urn:microsoft.com/office/officeart/2008/layout/HorizontalMultiLevelHierarchy"/>
    <dgm:cxn modelId="{59980CE0-4B12-45F3-94BD-954CBEF39711}" type="presParOf" srcId="{C76405B9-27AF-4924-82CB-C510144121D6}" destId="{23338158-11B1-415B-B6AF-24B9D7BA6398}" srcOrd="1" destOrd="0" presId="urn:microsoft.com/office/officeart/2008/layout/HorizontalMultiLevelHierarchy"/>
    <dgm:cxn modelId="{D4F2F1FB-B518-4046-BDD3-6C05D32DD0DB}" type="presParOf" srcId="{23338158-11B1-415B-B6AF-24B9D7BA6398}" destId="{A3072AE1-774E-4DAC-8F5C-5F5CE46F62B9}" srcOrd="0" destOrd="0" presId="urn:microsoft.com/office/officeart/2008/layout/HorizontalMultiLevelHierarchy"/>
    <dgm:cxn modelId="{5EEDD619-C4DF-45C7-87EA-2DF5B71613BC}" type="presParOf" srcId="{A3072AE1-774E-4DAC-8F5C-5F5CE46F62B9}" destId="{FF887686-9570-4DE6-A0B6-AF6002BC5A21}" srcOrd="0" destOrd="0" presId="urn:microsoft.com/office/officeart/2008/layout/HorizontalMultiLevelHierarchy"/>
    <dgm:cxn modelId="{DDC252C5-80E6-4F4A-A4D2-10C7FA63E357}" type="presParOf" srcId="{23338158-11B1-415B-B6AF-24B9D7BA6398}" destId="{B584DADB-F1B3-46E5-B85C-3C9B9B6D4994}" srcOrd="1" destOrd="0" presId="urn:microsoft.com/office/officeart/2008/layout/HorizontalMultiLevelHierarchy"/>
    <dgm:cxn modelId="{B9E9276A-45F3-4B71-AF59-809B3517683F}" type="presParOf" srcId="{B584DADB-F1B3-46E5-B85C-3C9B9B6D4994}" destId="{62D7E852-27F0-47C2-A965-DACBA75C68EF}" srcOrd="0" destOrd="0" presId="urn:microsoft.com/office/officeart/2008/layout/HorizontalMultiLevelHierarchy"/>
    <dgm:cxn modelId="{F60E6C6E-4773-485E-9383-3AECA2087D07}" type="presParOf" srcId="{B584DADB-F1B3-46E5-B85C-3C9B9B6D4994}" destId="{9DF5A389-C109-42D6-A353-10CBAC29DB79}" srcOrd="1" destOrd="0" presId="urn:microsoft.com/office/officeart/2008/layout/HorizontalMultiLevelHierarchy"/>
    <dgm:cxn modelId="{93ED9A8D-9A74-4BE8-AE33-1958B90D4DFB}" type="presParOf" srcId="{23338158-11B1-415B-B6AF-24B9D7BA6398}" destId="{5F1AB996-F7A0-4828-A26A-755B4A12E70F}" srcOrd="2" destOrd="0" presId="urn:microsoft.com/office/officeart/2008/layout/HorizontalMultiLevelHierarchy"/>
    <dgm:cxn modelId="{D8F844AB-20EE-49B8-B85A-D6BFED1B5412}" type="presParOf" srcId="{5F1AB996-F7A0-4828-A26A-755B4A12E70F}" destId="{FC5D205B-058C-434E-9D44-F6E0FD0709FE}" srcOrd="0" destOrd="0" presId="urn:microsoft.com/office/officeart/2008/layout/HorizontalMultiLevelHierarchy"/>
    <dgm:cxn modelId="{9A3253A2-5A2B-4DA3-B3F6-8218B8AA30FB}" type="presParOf" srcId="{23338158-11B1-415B-B6AF-24B9D7BA6398}" destId="{286F7FEE-B50E-4154-875D-49FABF4BFD23}" srcOrd="3" destOrd="0" presId="urn:microsoft.com/office/officeart/2008/layout/HorizontalMultiLevelHierarchy"/>
    <dgm:cxn modelId="{4EE9C498-B02F-4D4E-92F6-0C2359174BD5}" type="presParOf" srcId="{286F7FEE-B50E-4154-875D-49FABF4BFD23}" destId="{D009586A-1582-4BD2-B9F8-71C59ABF17BF}" srcOrd="0" destOrd="0" presId="urn:microsoft.com/office/officeart/2008/layout/HorizontalMultiLevelHierarchy"/>
    <dgm:cxn modelId="{3F42E49F-044C-47DD-A499-B05311600C75}" type="presParOf" srcId="{286F7FEE-B50E-4154-875D-49FABF4BFD23}" destId="{CFC805AE-9733-46E3-8B43-DE6A6CC3F7C3}" srcOrd="1" destOrd="0" presId="urn:microsoft.com/office/officeart/2008/layout/HorizontalMultiLevelHierarchy"/>
    <dgm:cxn modelId="{837831AE-C647-4F9D-B201-274D18389EC3}" type="presParOf" srcId="{23338158-11B1-415B-B6AF-24B9D7BA6398}" destId="{A1AB9072-39CD-4F8A-95C7-70D0E1B0529D}" srcOrd="4" destOrd="0" presId="urn:microsoft.com/office/officeart/2008/layout/HorizontalMultiLevelHierarchy"/>
    <dgm:cxn modelId="{4D9A9483-F4B9-4E93-BAE7-D431A6769503}" type="presParOf" srcId="{A1AB9072-39CD-4F8A-95C7-70D0E1B0529D}" destId="{87E0F56D-7C66-4EDA-9C7B-195C145B79E8}" srcOrd="0" destOrd="0" presId="urn:microsoft.com/office/officeart/2008/layout/HorizontalMultiLevelHierarchy"/>
    <dgm:cxn modelId="{55670521-F518-4527-8591-5075634F4579}" type="presParOf" srcId="{23338158-11B1-415B-B6AF-24B9D7BA6398}" destId="{8E23E00D-625D-485D-B928-4264676B2746}" srcOrd="5" destOrd="0" presId="urn:microsoft.com/office/officeart/2008/layout/HorizontalMultiLevelHierarchy"/>
    <dgm:cxn modelId="{0069D1AC-8EBC-4335-9E99-595CBF11E268}" type="presParOf" srcId="{8E23E00D-625D-485D-B928-4264676B2746}" destId="{14FB9F4C-3120-41E6-B152-5B610492D495}" srcOrd="0" destOrd="0" presId="urn:microsoft.com/office/officeart/2008/layout/HorizontalMultiLevelHierarchy"/>
    <dgm:cxn modelId="{6FAF05B8-196F-4FAE-9EEA-95787CC782E1}" type="presParOf" srcId="{8E23E00D-625D-485D-B928-4264676B2746}" destId="{B9AC50B5-DC9A-4511-A5A5-1A8F5996A279}" srcOrd="1" destOrd="0" presId="urn:microsoft.com/office/officeart/2008/layout/HorizontalMultiLevelHierarchy"/>
    <dgm:cxn modelId="{80493051-AA0D-4622-AA32-546096E48BB0}" type="presParOf" srcId="{23338158-11B1-415B-B6AF-24B9D7BA6398}" destId="{BE453C30-25A9-4E10-9919-1CEC9939B003}" srcOrd="6" destOrd="0" presId="urn:microsoft.com/office/officeart/2008/layout/HorizontalMultiLevelHierarchy"/>
    <dgm:cxn modelId="{14E04787-A163-44F3-966A-0BED4248199E}" type="presParOf" srcId="{BE453C30-25A9-4E10-9919-1CEC9939B003}" destId="{D7A64A21-BCE2-49E6-A475-820647D34601}" srcOrd="0" destOrd="0" presId="urn:microsoft.com/office/officeart/2008/layout/HorizontalMultiLevelHierarchy"/>
    <dgm:cxn modelId="{0F50FF85-7872-46FD-A519-7449EB90CCFF}" type="presParOf" srcId="{23338158-11B1-415B-B6AF-24B9D7BA6398}" destId="{556216BD-A2B3-4811-925B-8D7B939487D8}" srcOrd="7" destOrd="0" presId="urn:microsoft.com/office/officeart/2008/layout/HorizontalMultiLevelHierarchy"/>
    <dgm:cxn modelId="{5ED5304B-1541-4695-9840-A7266590EA59}" type="presParOf" srcId="{556216BD-A2B3-4811-925B-8D7B939487D8}" destId="{8FFEEA0E-514C-445C-9ADC-1F1B222A5A0A}" srcOrd="0" destOrd="0" presId="urn:microsoft.com/office/officeart/2008/layout/HorizontalMultiLevelHierarchy"/>
    <dgm:cxn modelId="{8A179C96-8304-4DD8-BE24-5EBD93652014}" type="presParOf" srcId="{556216BD-A2B3-4811-925B-8D7B939487D8}" destId="{6FE7A350-2F2B-4743-BAEC-4E76E9DED709}" srcOrd="1" destOrd="0" presId="urn:microsoft.com/office/officeart/2008/layout/HorizontalMultiLevelHierarchy"/>
    <dgm:cxn modelId="{A062FA34-6D35-41B2-982C-2C3E6FDD6EAF}" type="presParOf" srcId="{23338158-11B1-415B-B6AF-24B9D7BA6398}" destId="{B155DEBE-29B3-45F0-B4FD-DB72D9BE1964}" srcOrd="8" destOrd="0" presId="urn:microsoft.com/office/officeart/2008/layout/HorizontalMultiLevelHierarchy"/>
    <dgm:cxn modelId="{9A209C80-510B-4F0D-94EE-CE4EAA4DE159}" type="presParOf" srcId="{B155DEBE-29B3-45F0-B4FD-DB72D9BE1964}" destId="{5078DA0B-40BE-44E5-8230-09F7BE72CBA5}" srcOrd="0" destOrd="0" presId="urn:microsoft.com/office/officeart/2008/layout/HorizontalMultiLevelHierarchy"/>
    <dgm:cxn modelId="{0F81E3F2-2EA2-44C7-9E03-36CD2D315674}" type="presParOf" srcId="{23338158-11B1-415B-B6AF-24B9D7BA6398}" destId="{49A3B017-5416-4D43-93D9-B9749E7CA135}" srcOrd="9" destOrd="0" presId="urn:microsoft.com/office/officeart/2008/layout/HorizontalMultiLevelHierarchy"/>
    <dgm:cxn modelId="{C9BFD4C5-788F-4D60-BEB4-AEC6503B409B}" type="presParOf" srcId="{49A3B017-5416-4D43-93D9-B9749E7CA135}" destId="{07448D63-A9F7-42FC-809C-6B91CB8855C8}" srcOrd="0" destOrd="0" presId="urn:microsoft.com/office/officeart/2008/layout/HorizontalMultiLevelHierarchy"/>
    <dgm:cxn modelId="{C096E982-D228-474D-A65B-9B33CBB5DDAC}" type="presParOf" srcId="{49A3B017-5416-4D43-93D9-B9749E7CA135}" destId="{C579A811-842F-4E2C-9842-B09E7E8C1F31}"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54B68D-A32A-4CC3-B9BF-12FE9151FE17}" type="doc">
      <dgm:prSet loTypeId="urn:microsoft.com/office/officeart/2008/layout/HorizontalMultiLevelHierarchy" loCatId="hierarchy" qsTypeId="urn:microsoft.com/office/officeart/2005/8/quickstyle/simple5" qsCatId="simple" csTypeId="urn:microsoft.com/office/officeart/2005/8/colors/accent1_2" csCatId="accent1" phldr="1"/>
      <dgm:spPr/>
      <dgm:t>
        <a:bodyPr/>
        <a:lstStyle/>
        <a:p>
          <a:endParaRPr lang="ru-RU"/>
        </a:p>
      </dgm:t>
    </dgm:pt>
    <dgm:pt modelId="{CFF8172E-1C90-4910-9412-691A59EAD6EA}">
      <dgm:prSet phldrT="[Текст]" custT="1"/>
      <dgm:spPr/>
      <dgm:t>
        <a:bodyPr/>
        <a:lstStyle/>
        <a:p>
          <a:r>
            <a:rPr lang="uk-UA" sz="5400" dirty="0" smtClean="0"/>
            <a:t>Кластеризація</a:t>
          </a:r>
          <a:endParaRPr lang="ru-RU" sz="5400" dirty="0"/>
        </a:p>
      </dgm:t>
    </dgm:pt>
    <dgm:pt modelId="{D00AA11C-33A3-4BFC-B2D0-D9B1F76D7347}" type="parTrans" cxnId="{B32144D9-32CE-4759-8AAE-CD8C2DD50776}">
      <dgm:prSet/>
      <dgm:spPr/>
      <dgm:t>
        <a:bodyPr/>
        <a:lstStyle/>
        <a:p>
          <a:endParaRPr lang="ru-RU"/>
        </a:p>
      </dgm:t>
    </dgm:pt>
    <dgm:pt modelId="{6EAF390D-52F9-4947-9E73-8C53D26D279E}" type="sibTrans" cxnId="{B32144D9-32CE-4759-8AAE-CD8C2DD50776}">
      <dgm:prSet/>
      <dgm:spPr/>
      <dgm:t>
        <a:bodyPr/>
        <a:lstStyle/>
        <a:p>
          <a:endParaRPr lang="ru-RU"/>
        </a:p>
      </dgm:t>
    </dgm:pt>
    <dgm:pt modelId="{FB308D49-904A-4790-AF31-6C41D8E12A02}">
      <dgm:prSet phldrT="[Текст]"/>
      <dgm:spPr/>
      <dgm:t>
        <a:bodyPr/>
        <a:lstStyle/>
        <a:p>
          <a:r>
            <a:rPr lang="en-CA" b="0" i="0" dirty="0" smtClean="0"/>
            <a:t>k-means clustering</a:t>
          </a:r>
          <a:endParaRPr lang="ru-RU" dirty="0"/>
        </a:p>
      </dgm:t>
    </dgm:pt>
    <dgm:pt modelId="{93EFEF2A-369E-47B0-AAA3-DE16099968A3}" type="parTrans" cxnId="{2C18AD10-5F99-418E-8771-7D1002A96742}">
      <dgm:prSet/>
      <dgm:spPr/>
      <dgm:t>
        <a:bodyPr/>
        <a:lstStyle/>
        <a:p>
          <a:endParaRPr lang="ru-RU"/>
        </a:p>
      </dgm:t>
    </dgm:pt>
    <dgm:pt modelId="{29E6A35F-222C-4440-9C91-473C3DA6FF1A}" type="sibTrans" cxnId="{2C18AD10-5F99-418E-8771-7D1002A96742}">
      <dgm:prSet/>
      <dgm:spPr/>
      <dgm:t>
        <a:bodyPr/>
        <a:lstStyle/>
        <a:p>
          <a:endParaRPr lang="ru-RU"/>
        </a:p>
      </dgm:t>
    </dgm:pt>
    <dgm:pt modelId="{CB3B7B81-63AD-43B7-ADED-F148AF670540}">
      <dgm:prSet phldrT="[Текст]"/>
      <dgm:spPr/>
      <dgm:t>
        <a:bodyPr/>
        <a:lstStyle/>
        <a:p>
          <a:r>
            <a:rPr lang="en-CA" b="0" i="0" dirty="0" smtClean="0"/>
            <a:t>Hierarchical clustering</a:t>
          </a:r>
          <a:endParaRPr lang="ru-RU" dirty="0"/>
        </a:p>
      </dgm:t>
    </dgm:pt>
    <dgm:pt modelId="{4A1F867F-7A84-4BDE-9B76-ADF0679A83DB}" type="parTrans" cxnId="{AC35447E-B573-4E14-9ADC-68BE22A00412}">
      <dgm:prSet/>
      <dgm:spPr/>
      <dgm:t>
        <a:bodyPr/>
        <a:lstStyle/>
        <a:p>
          <a:endParaRPr lang="ru-RU"/>
        </a:p>
      </dgm:t>
    </dgm:pt>
    <dgm:pt modelId="{72D8CD4A-B964-4319-948F-CCB6796D08E6}" type="sibTrans" cxnId="{AC35447E-B573-4E14-9ADC-68BE22A00412}">
      <dgm:prSet/>
      <dgm:spPr/>
      <dgm:t>
        <a:bodyPr/>
        <a:lstStyle/>
        <a:p>
          <a:endParaRPr lang="ru-RU"/>
        </a:p>
      </dgm:t>
    </dgm:pt>
    <dgm:pt modelId="{384CFAFE-8BDA-4911-A29E-F4BDFE5F0FB9}">
      <dgm:prSet phldrT="[Текст]"/>
      <dgm:spPr/>
      <dgm:t>
        <a:bodyPr/>
        <a:lstStyle/>
        <a:p>
          <a:r>
            <a:rPr lang="en-CA" b="0" i="0" dirty="0" smtClean="0"/>
            <a:t>Gaussian mixture models</a:t>
          </a:r>
          <a:endParaRPr lang="ru-RU" dirty="0"/>
        </a:p>
      </dgm:t>
    </dgm:pt>
    <dgm:pt modelId="{8621D38A-53AA-4EBE-B3F6-D35075B6E4CD}" type="parTrans" cxnId="{116E2896-454B-4B2E-9662-747301C16124}">
      <dgm:prSet/>
      <dgm:spPr/>
      <dgm:t>
        <a:bodyPr/>
        <a:lstStyle/>
        <a:p>
          <a:endParaRPr lang="ru-RU"/>
        </a:p>
      </dgm:t>
    </dgm:pt>
    <dgm:pt modelId="{865EF4B6-FC23-463F-BF80-62153395C99B}" type="sibTrans" cxnId="{116E2896-454B-4B2E-9662-747301C16124}">
      <dgm:prSet/>
      <dgm:spPr/>
      <dgm:t>
        <a:bodyPr/>
        <a:lstStyle/>
        <a:p>
          <a:endParaRPr lang="ru-RU"/>
        </a:p>
      </dgm:t>
    </dgm:pt>
    <dgm:pt modelId="{3307820A-33C8-43BE-A43B-5B940D4E4F80}">
      <dgm:prSet phldrT="[Текст]"/>
      <dgm:spPr/>
      <dgm:t>
        <a:bodyPr/>
        <a:lstStyle/>
        <a:p>
          <a:r>
            <a:rPr lang="en-CA" b="0" i="0" dirty="0" smtClean="0"/>
            <a:t>DBSCAN Clustering</a:t>
          </a:r>
          <a:endParaRPr lang="ru-RU" b="0" dirty="0"/>
        </a:p>
      </dgm:t>
    </dgm:pt>
    <dgm:pt modelId="{CDDD0F2E-24DF-441B-BE16-1BFFC25A3F47}" type="parTrans" cxnId="{5812E8F2-BA92-4140-A212-3C42DA185DB8}">
      <dgm:prSet/>
      <dgm:spPr/>
      <dgm:t>
        <a:bodyPr/>
        <a:lstStyle/>
        <a:p>
          <a:endParaRPr lang="ru-RU"/>
        </a:p>
      </dgm:t>
    </dgm:pt>
    <dgm:pt modelId="{D42545FC-1B6E-4193-981A-6266AC762E98}" type="sibTrans" cxnId="{5812E8F2-BA92-4140-A212-3C42DA185DB8}">
      <dgm:prSet/>
      <dgm:spPr/>
      <dgm:t>
        <a:bodyPr/>
        <a:lstStyle/>
        <a:p>
          <a:endParaRPr lang="ru-RU"/>
        </a:p>
      </dgm:t>
    </dgm:pt>
    <dgm:pt modelId="{D90C5E43-11C4-47D7-94EC-83AF90F2512D}" type="pres">
      <dgm:prSet presAssocID="{3654B68D-A32A-4CC3-B9BF-12FE9151FE17}" presName="Name0" presStyleCnt="0">
        <dgm:presLayoutVars>
          <dgm:chPref val="1"/>
          <dgm:dir/>
          <dgm:animOne val="branch"/>
          <dgm:animLvl val="lvl"/>
          <dgm:resizeHandles val="exact"/>
        </dgm:presLayoutVars>
      </dgm:prSet>
      <dgm:spPr/>
      <dgm:t>
        <a:bodyPr/>
        <a:lstStyle/>
        <a:p>
          <a:endParaRPr lang="ru-RU"/>
        </a:p>
      </dgm:t>
    </dgm:pt>
    <dgm:pt modelId="{C76405B9-27AF-4924-82CB-C510144121D6}" type="pres">
      <dgm:prSet presAssocID="{CFF8172E-1C90-4910-9412-691A59EAD6EA}" presName="root1" presStyleCnt="0"/>
      <dgm:spPr/>
    </dgm:pt>
    <dgm:pt modelId="{B46F3F65-0155-4C39-B508-B4BA9CE83E1A}" type="pres">
      <dgm:prSet presAssocID="{CFF8172E-1C90-4910-9412-691A59EAD6EA}" presName="LevelOneTextNode" presStyleLbl="node0" presStyleIdx="0" presStyleCnt="1">
        <dgm:presLayoutVars>
          <dgm:chPref val="3"/>
        </dgm:presLayoutVars>
      </dgm:prSet>
      <dgm:spPr/>
      <dgm:t>
        <a:bodyPr/>
        <a:lstStyle/>
        <a:p>
          <a:endParaRPr lang="ru-RU"/>
        </a:p>
      </dgm:t>
    </dgm:pt>
    <dgm:pt modelId="{23338158-11B1-415B-B6AF-24B9D7BA6398}" type="pres">
      <dgm:prSet presAssocID="{CFF8172E-1C90-4910-9412-691A59EAD6EA}" presName="level2hierChild" presStyleCnt="0"/>
      <dgm:spPr/>
    </dgm:pt>
    <dgm:pt modelId="{A3072AE1-774E-4DAC-8F5C-5F5CE46F62B9}" type="pres">
      <dgm:prSet presAssocID="{93EFEF2A-369E-47B0-AAA3-DE16099968A3}" presName="conn2-1" presStyleLbl="parChTrans1D2" presStyleIdx="0" presStyleCnt="4"/>
      <dgm:spPr/>
      <dgm:t>
        <a:bodyPr/>
        <a:lstStyle/>
        <a:p>
          <a:endParaRPr lang="ru-RU"/>
        </a:p>
      </dgm:t>
    </dgm:pt>
    <dgm:pt modelId="{FF887686-9570-4DE6-A0B6-AF6002BC5A21}" type="pres">
      <dgm:prSet presAssocID="{93EFEF2A-369E-47B0-AAA3-DE16099968A3}" presName="connTx" presStyleLbl="parChTrans1D2" presStyleIdx="0" presStyleCnt="4"/>
      <dgm:spPr/>
      <dgm:t>
        <a:bodyPr/>
        <a:lstStyle/>
        <a:p>
          <a:endParaRPr lang="ru-RU"/>
        </a:p>
      </dgm:t>
    </dgm:pt>
    <dgm:pt modelId="{B584DADB-F1B3-46E5-B85C-3C9B9B6D4994}" type="pres">
      <dgm:prSet presAssocID="{FB308D49-904A-4790-AF31-6C41D8E12A02}" presName="root2" presStyleCnt="0"/>
      <dgm:spPr/>
    </dgm:pt>
    <dgm:pt modelId="{62D7E852-27F0-47C2-A965-DACBA75C68EF}" type="pres">
      <dgm:prSet presAssocID="{FB308D49-904A-4790-AF31-6C41D8E12A02}" presName="LevelTwoTextNode" presStyleLbl="node2" presStyleIdx="0" presStyleCnt="4">
        <dgm:presLayoutVars>
          <dgm:chPref val="3"/>
        </dgm:presLayoutVars>
      </dgm:prSet>
      <dgm:spPr/>
      <dgm:t>
        <a:bodyPr/>
        <a:lstStyle/>
        <a:p>
          <a:endParaRPr lang="ru-RU"/>
        </a:p>
      </dgm:t>
    </dgm:pt>
    <dgm:pt modelId="{9DF5A389-C109-42D6-A353-10CBAC29DB79}" type="pres">
      <dgm:prSet presAssocID="{FB308D49-904A-4790-AF31-6C41D8E12A02}" presName="level3hierChild" presStyleCnt="0"/>
      <dgm:spPr/>
    </dgm:pt>
    <dgm:pt modelId="{5F1AB996-F7A0-4828-A26A-755B4A12E70F}" type="pres">
      <dgm:prSet presAssocID="{4A1F867F-7A84-4BDE-9B76-ADF0679A83DB}" presName="conn2-1" presStyleLbl="parChTrans1D2" presStyleIdx="1" presStyleCnt="4"/>
      <dgm:spPr/>
      <dgm:t>
        <a:bodyPr/>
        <a:lstStyle/>
        <a:p>
          <a:endParaRPr lang="ru-RU"/>
        </a:p>
      </dgm:t>
    </dgm:pt>
    <dgm:pt modelId="{FC5D205B-058C-434E-9D44-F6E0FD0709FE}" type="pres">
      <dgm:prSet presAssocID="{4A1F867F-7A84-4BDE-9B76-ADF0679A83DB}" presName="connTx" presStyleLbl="parChTrans1D2" presStyleIdx="1" presStyleCnt="4"/>
      <dgm:spPr/>
      <dgm:t>
        <a:bodyPr/>
        <a:lstStyle/>
        <a:p>
          <a:endParaRPr lang="ru-RU"/>
        </a:p>
      </dgm:t>
    </dgm:pt>
    <dgm:pt modelId="{286F7FEE-B50E-4154-875D-49FABF4BFD23}" type="pres">
      <dgm:prSet presAssocID="{CB3B7B81-63AD-43B7-ADED-F148AF670540}" presName="root2" presStyleCnt="0"/>
      <dgm:spPr/>
    </dgm:pt>
    <dgm:pt modelId="{D009586A-1582-4BD2-B9F8-71C59ABF17BF}" type="pres">
      <dgm:prSet presAssocID="{CB3B7B81-63AD-43B7-ADED-F148AF670540}" presName="LevelTwoTextNode" presStyleLbl="node2" presStyleIdx="1" presStyleCnt="4">
        <dgm:presLayoutVars>
          <dgm:chPref val="3"/>
        </dgm:presLayoutVars>
      </dgm:prSet>
      <dgm:spPr/>
      <dgm:t>
        <a:bodyPr/>
        <a:lstStyle/>
        <a:p>
          <a:endParaRPr lang="ru-RU"/>
        </a:p>
      </dgm:t>
    </dgm:pt>
    <dgm:pt modelId="{CFC805AE-9733-46E3-8B43-DE6A6CC3F7C3}" type="pres">
      <dgm:prSet presAssocID="{CB3B7B81-63AD-43B7-ADED-F148AF670540}" presName="level3hierChild" presStyleCnt="0"/>
      <dgm:spPr/>
    </dgm:pt>
    <dgm:pt modelId="{A1AB9072-39CD-4F8A-95C7-70D0E1B0529D}" type="pres">
      <dgm:prSet presAssocID="{8621D38A-53AA-4EBE-B3F6-D35075B6E4CD}" presName="conn2-1" presStyleLbl="parChTrans1D2" presStyleIdx="2" presStyleCnt="4"/>
      <dgm:spPr/>
      <dgm:t>
        <a:bodyPr/>
        <a:lstStyle/>
        <a:p>
          <a:endParaRPr lang="ru-RU"/>
        </a:p>
      </dgm:t>
    </dgm:pt>
    <dgm:pt modelId="{87E0F56D-7C66-4EDA-9C7B-195C145B79E8}" type="pres">
      <dgm:prSet presAssocID="{8621D38A-53AA-4EBE-B3F6-D35075B6E4CD}" presName="connTx" presStyleLbl="parChTrans1D2" presStyleIdx="2" presStyleCnt="4"/>
      <dgm:spPr/>
      <dgm:t>
        <a:bodyPr/>
        <a:lstStyle/>
        <a:p>
          <a:endParaRPr lang="ru-RU"/>
        </a:p>
      </dgm:t>
    </dgm:pt>
    <dgm:pt modelId="{8E23E00D-625D-485D-B928-4264676B2746}" type="pres">
      <dgm:prSet presAssocID="{384CFAFE-8BDA-4911-A29E-F4BDFE5F0FB9}" presName="root2" presStyleCnt="0"/>
      <dgm:spPr/>
    </dgm:pt>
    <dgm:pt modelId="{14FB9F4C-3120-41E6-B152-5B610492D495}" type="pres">
      <dgm:prSet presAssocID="{384CFAFE-8BDA-4911-A29E-F4BDFE5F0FB9}" presName="LevelTwoTextNode" presStyleLbl="node2" presStyleIdx="2" presStyleCnt="4">
        <dgm:presLayoutVars>
          <dgm:chPref val="3"/>
        </dgm:presLayoutVars>
      </dgm:prSet>
      <dgm:spPr/>
      <dgm:t>
        <a:bodyPr/>
        <a:lstStyle/>
        <a:p>
          <a:endParaRPr lang="ru-RU"/>
        </a:p>
      </dgm:t>
    </dgm:pt>
    <dgm:pt modelId="{B9AC50B5-DC9A-4511-A5A5-1A8F5996A279}" type="pres">
      <dgm:prSet presAssocID="{384CFAFE-8BDA-4911-A29E-F4BDFE5F0FB9}" presName="level3hierChild" presStyleCnt="0"/>
      <dgm:spPr/>
    </dgm:pt>
    <dgm:pt modelId="{BE453C30-25A9-4E10-9919-1CEC9939B003}" type="pres">
      <dgm:prSet presAssocID="{CDDD0F2E-24DF-441B-BE16-1BFFC25A3F47}" presName="conn2-1" presStyleLbl="parChTrans1D2" presStyleIdx="3" presStyleCnt="4"/>
      <dgm:spPr/>
      <dgm:t>
        <a:bodyPr/>
        <a:lstStyle/>
        <a:p>
          <a:endParaRPr lang="ru-RU"/>
        </a:p>
      </dgm:t>
    </dgm:pt>
    <dgm:pt modelId="{D7A64A21-BCE2-49E6-A475-820647D34601}" type="pres">
      <dgm:prSet presAssocID="{CDDD0F2E-24DF-441B-BE16-1BFFC25A3F47}" presName="connTx" presStyleLbl="parChTrans1D2" presStyleIdx="3" presStyleCnt="4"/>
      <dgm:spPr/>
      <dgm:t>
        <a:bodyPr/>
        <a:lstStyle/>
        <a:p>
          <a:endParaRPr lang="ru-RU"/>
        </a:p>
      </dgm:t>
    </dgm:pt>
    <dgm:pt modelId="{556216BD-A2B3-4811-925B-8D7B939487D8}" type="pres">
      <dgm:prSet presAssocID="{3307820A-33C8-43BE-A43B-5B940D4E4F80}" presName="root2" presStyleCnt="0"/>
      <dgm:spPr/>
    </dgm:pt>
    <dgm:pt modelId="{8FFEEA0E-514C-445C-9ADC-1F1B222A5A0A}" type="pres">
      <dgm:prSet presAssocID="{3307820A-33C8-43BE-A43B-5B940D4E4F80}" presName="LevelTwoTextNode" presStyleLbl="node2" presStyleIdx="3" presStyleCnt="4">
        <dgm:presLayoutVars>
          <dgm:chPref val="3"/>
        </dgm:presLayoutVars>
      </dgm:prSet>
      <dgm:spPr/>
      <dgm:t>
        <a:bodyPr/>
        <a:lstStyle/>
        <a:p>
          <a:endParaRPr lang="ru-RU"/>
        </a:p>
      </dgm:t>
    </dgm:pt>
    <dgm:pt modelId="{6FE7A350-2F2B-4743-BAEC-4E76E9DED709}" type="pres">
      <dgm:prSet presAssocID="{3307820A-33C8-43BE-A43B-5B940D4E4F80}" presName="level3hierChild" presStyleCnt="0"/>
      <dgm:spPr/>
    </dgm:pt>
  </dgm:ptLst>
  <dgm:cxnLst>
    <dgm:cxn modelId="{1673CBAA-E007-4E3A-B8D1-720C7C4BE8E9}" type="presOf" srcId="{FB308D49-904A-4790-AF31-6C41D8E12A02}" destId="{62D7E852-27F0-47C2-A965-DACBA75C68EF}" srcOrd="0" destOrd="0" presId="urn:microsoft.com/office/officeart/2008/layout/HorizontalMultiLevelHierarchy"/>
    <dgm:cxn modelId="{5812E8F2-BA92-4140-A212-3C42DA185DB8}" srcId="{CFF8172E-1C90-4910-9412-691A59EAD6EA}" destId="{3307820A-33C8-43BE-A43B-5B940D4E4F80}" srcOrd="3" destOrd="0" parTransId="{CDDD0F2E-24DF-441B-BE16-1BFFC25A3F47}" sibTransId="{D42545FC-1B6E-4193-981A-6266AC762E98}"/>
    <dgm:cxn modelId="{8A0C699B-858A-4EFB-811C-4021D2B9E463}" type="presOf" srcId="{4A1F867F-7A84-4BDE-9B76-ADF0679A83DB}" destId="{5F1AB996-F7A0-4828-A26A-755B4A12E70F}" srcOrd="0" destOrd="0" presId="urn:microsoft.com/office/officeart/2008/layout/HorizontalMultiLevelHierarchy"/>
    <dgm:cxn modelId="{D091BA30-0AF6-4AD6-AE74-20BFF191F5A8}" type="presOf" srcId="{384CFAFE-8BDA-4911-A29E-F4BDFE5F0FB9}" destId="{14FB9F4C-3120-41E6-B152-5B610492D495}" srcOrd="0" destOrd="0" presId="urn:microsoft.com/office/officeart/2008/layout/HorizontalMultiLevelHierarchy"/>
    <dgm:cxn modelId="{7ACF5C82-05B7-44C4-A28F-1D3F3AD9592A}" type="presOf" srcId="{93EFEF2A-369E-47B0-AAA3-DE16099968A3}" destId="{A3072AE1-774E-4DAC-8F5C-5F5CE46F62B9}" srcOrd="0" destOrd="0" presId="urn:microsoft.com/office/officeart/2008/layout/HorizontalMultiLevelHierarchy"/>
    <dgm:cxn modelId="{E6D46153-4CE6-4EEE-8394-5DFC274DF4AB}" type="presOf" srcId="{CDDD0F2E-24DF-441B-BE16-1BFFC25A3F47}" destId="{BE453C30-25A9-4E10-9919-1CEC9939B003}" srcOrd="0" destOrd="0" presId="urn:microsoft.com/office/officeart/2008/layout/HorizontalMultiLevelHierarchy"/>
    <dgm:cxn modelId="{2C18AD10-5F99-418E-8771-7D1002A96742}" srcId="{CFF8172E-1C90-4910-9412-691A59EAD6EA}" destId="{FB308D49-904A-4790-AF31-6C41D8E12A02}" srcOrd="0" destOrd="0" parTransId="{93EFEF2A-369E-47B0-AAA3-DE16099968A3}" sibTransId="{29E6A35F-222C-4440-9C91-473C3DA6FF1A}"/>
    <dgm:cxn modelId="{5C7C3845-006B-4D93-9875-089405D2E16A}" type="presOf" srcId="{CB3B7B81-63AD-43B7-ADED-F148AF670540}" destId="{D009586A-1582-4BD2-B9F8-71C59ABF17BF}" srcOrd="0" destOrd="0" presId="urn:microsoft.com/office/officeart/2008/layout/HorizontalMultiLevelHierarchy"/>
    <dgm:cxn modelId="{45F06C2B-0436-4CF8-847A-D77F1EB6218A}" type="presOf" srcId="{3307820A-33C8-43BE-A43B-5B940D4E4F80}" destId="{8FFEEA0E-514C-445C-9ADC-1F1B222A5A0A}" srcOrd="0" destOrd="0" presId="urn:microsoft.com/office/officeart/2008/layout/HorizontalMultiLevelHierarchy"/>
    <dgm:cxn modelId="{55EA1C7C-81A1-4DC5-9C88-8BCFEFBA7E53}" type="presOf" srcId="{93EFEF2A-369E-47B0-AAA3-DE16099968A3}" destId="{FF887686-9570-4DE6-A0B6-AF6002BC5A21}" srcOrd="1" destOrd="0" presId="urn:microsoft.com/office/officeart/2008/layout/HorizontalMultiLevelHierarchy"/>
    <dgm:cxn modelId="{EA74EC0D-A3EA-450E-9DFB-A03D8DBBFED0}" type="presOf" srcId="{8621D38A-53AA-4EBE-B3F6-D35075B6E4CD}" destId="{A1AB9072-39CD-4F8A-95C7-70D0E1B0529D}" srcOrd="0" destOrd="0" presId="urn:microsoft.com/office/officeart/2008/layout/HorizontalMultiLevelHierarchy"/>
    <dgm:cxn modelId="{62BBA382-1544-49BB-B7CB-AE04B2A07F70}" type="presOf" srcId="{3654B68D-A32A-4CC3-B9BF-12FE9151FE17}" destId="{D90C5E43-11C4-47D7-94EC-83AF90F2512D}" srcOrd="0" destOrd="0" presId="urn:microsoft.com/office/officeart/2008/layout/HorizontalMultiLevelHierarchy"/>
    <dgm:cxn modelId="{B8B8B990-E9CC-4740-A34F-A2656E926813}" type="presOf" srcId="{CDDD0F2E-24DF-441B-BE16-1BFFC25A3F47}" destId="{D7A64A21-BCE2-49E6-A475-820647D34601}" srcOrd="1" destOrd="0" presId="urn:microsoft.com/office/officeart/2008/layout/HorizontalMultiLevelHierarchy"/>
    <dgm:cxn modelId="{B32144D9-32CE-4759-8AAE-CD8C2DD50776}" srcId="{3654B68D-A32A-4CC3-B9BF-12FE9151FE17}" destId="{CFF8172E-1C90-4910-9412-691A59EAD6EA}" srcOrd="0" destOrd="0" parTransId="{D00AA11C-33A3-4BFC-B2D0-D9B1F76D7347}" sibTransId="{6EAF390D-52F9-4947-9E73-8C53D26D279E}"/>
    <dgm:cxn modelId="{116E2896-454B-4B2E-9662-747301C16124}" srcId="{CFF8172E-1C90-4910-9412-691A59EAD6EA}" destId="{384CFAFE-8BDA-4911-A29E-F4BDFE5F0FB9}" srcOrd="2" destOrd="0" parTransId="{8621D38A-53AA-4EBE-B3F6-D35075B6E4CD}" sibTransId="{865EF4B6-FC23-463F-BF80-62153395C99B}"/>
    <dgm:cxn modelId="{AC35447E-B573-4E14-9ADC-68BE22A00412}" srcId="{CFF8172E-1C90-4910-9412-691A59EAD6EA}" destId="{CB3B7B81-63AD-43B7-ADED-F148AF670540}" srcOrd="1" destOrd="0" parTransId="{4A1F867F-7A84-4BDE-9B76-ADF0679A83DB}" sibTransId="{72D8CD4A-B964-4319-948F-CCB6796D08E6}"/>
    <dgm:cxn modelId="{32F7E7A6-907D-4DD8-B3E0-69A62F22C8C9}" type="presOf" srcId="{8621D38A-53AA-4EBE-B3F6-D35075B6E4CD}" destId="{87E0F56D-7C66-4EDA-9C7B-195C145B79E8}" srcOrd="1" destOrd="0" presId="urn:microsoft.com/office/officeart/2008/layout/HorizontalMultiLevelHierarchy"/>
    <dgm:cxn modelId="{5DA92052-4CF5-468F-BAA9-C83F578FB95E}" type="presOf" srcId="{CFF8172E-1C90-4910-9412-691A59EAD6EA}" destId="{B46F3F65-0155-4C39-B508-B4BA9CE83E1A}" srcOrd="0" destOrd="0" presId="urn:microsoft.com/office/officeart/2008/layout/HorizontalMultiLevelHierarchy"/>
    <dgm:cxn modelId="{3E5A6EDF-0FFB-47ED-B51F-1EF83F2F8B09}" type="presOf" srcId="{4A1F867F-7A84-4BDE-9B76-ADF0679A83DB}" destId="{FC5D205B-058C-434E-9D44-F6E0FD0709FE}" srcOrd="1" destOrd="0" presId="urn:microsoft.com/office/officeart/2008/layout/HorizontalMultiLevelHierarchy"/>
    <dgm:cxn modelId="{12DB4D46-4060-46D3-986F-7F326079B2C0}" type="presParOf" srcId="{D90C5E43-11C4-47D7-94EC-83AF90F2512D}" destId="{C76405B9-27AF-4924-82CB-C510144121D6}" srcOrd="0" destOrd="0" presId="urn:microsoft.com/office/officeart/2008/layout/HorizontalMultiLevelHierarchy"/>
    <dgm:cxn modelId="{4149CE4E-58E8-45D5-A19F-E27EC193F946}" type="presParOf" srcId="{C76405B9-27AF-4924-82CB-C510144121D6}" destId="{B46F3F65-0155-4C39-B508-B4BA9CE83E1A}" srcOrd="0" destOrd="0" presId="urn:microsoft.com/office/officeart/2008/layout/HorizontalMultiLevelHierarchy"/>
    <dgm:cxn modelId="{59980CE0-4B12-45F3-94BD-954CBEF39711}" type="presParOf" srcId="{C76405B9-27AF-4924-82CB-C510144121D6}" destId="{23338158-11B1-415B-B6AF-24B9D7BA6398}" srcOrd="1" destOrd="0" presId="urn:microsoft.com/office/officeart/2008/layout/HorizontalMultiLevelHierarchy"/>
    <dgm:cxn modelId="{D4F2F1FB-B518-4046-BDD3-6C05D32DD0DB}" type="presParOf" srcId="{23338158-11B1-415B-B6AF-24B9D7BA6398}" destId="{A3072AE1-774E-4DAC-8F5C-5F5CE46F62B9}" srcOrd="0" destOrd="0" presId="urn:microsoft.com/office/officeart/2008/layout/HorizontalMultiLevelHierarchy"/>
    <dgm:cxn modelId="{5EEDD619-C4DF-45C7-87EA-2DF5B71613BC}" type="presParOf" srcId="{A3072AE1-774E-4DAC-8F5C-5F5CE46F62B9}" destId="{FF887686-9570-4DE6-A0B6-AF6002BC5A21}" srcOrd="0" destOrd="0" presId="urn:microsoft.com/office/officeart/2008/layout/HorizontalMultiLevelHierarchy"/>
    <dgm:cxn modelId="{DDC252C5-80E6-4F4A-A4D2-10C7FA63E357}" type="presParOf" srcId="{23338158-11B1-415B-B6AF-24B9D7BA6398}" destId="{B584DADB-F1B3-46E5-B85C-3C9B9B6D4994}" srcOrd="1" destOrd="0" presId="urn:microsoft.com/office/officeart/2008/layout/HorizontalMultiLevelHierarchy"/>
    <dgm:cxn modelId="{B9E9276A-45F3-4B71-AF59-809B3517683F}" type="presParOf" srcId="{B584DADB-F1B3-46E5-B85C-3C9B9B6D4994}" destId="{62D7E852-27F0-47C2-A965-DACBA75C68EF}" srcOrd="0" destOrd="0" presId="urn:microsoft.com/office/officeart/2008/layout/HorizontalMultiLevelHierarchy"/>
    <dgm:cxn modelId="{F60E6C6E-4773-485E-9383-3AECA2087D07}" type="presParOf" srcId="{B584DADB-F1B3-46E5-B85C-3C9B9B6D4994}" destId="{9DF5A389-C109-42D6-A353-10CBAC29DB79}" srcOrd="1" destOrd="0" presId="urn:microsoft.com/office/officeart/2008/layout/HorizontalMultiLevelHierarchy"/>
    <dgm:cxn modelId="{93ED9A8D-9A74-4BE8-AE33-1958B90D4DFB}" type="presParOf" srcId="{23338158-11B1-415B-B6AF-24B9D7BA6398}" destId="{5F1AB996-F7A0-4828-A26A-755B4A12E70F}" srcOrd="2" destOrd="0" presId="urn:microsoft.com/office/officeart/2008/layout/HorizontalMultiLevelHierarchy"/>
    <dgm:cxn modelId="{D8F844AB-20EE-49B8-B85A-D6BFED1B5412}" type="presParOf" srcId="{5F1AB996-F7A0-4828-A26A-755B4A12E70F}" destId="{FC5D205B-058C-434E-9D44-F6E0FD0709FE}" srcOrd="0" destOrd="0" presId="urn:microsoft.com/office/officeart/2008/layout/HorizontalMultiLevelHierarchy"/>
    <dgm:cxn modelId="{9A3253A2-5A2B-4DA3-B3F6-8218B8AA30FB}" type="presParOf" srcId="{23338158-11B1-415B-B6AF-24B9D7BA6398}" destId="{286F7FEE-B50E-4154-875D-49FABF4BFD23}" srcOrd="3" destOrd="0" presId="urn:microsoft.com/office/officeart/2008/layout/HorizontalMultiLevelHierarchy"/>
    <dgm:cxn modelId="{4EE9C498-B02F-4D4E-92F6-0C2359174BD5}" type="presParOf" srcId="{286F7FEE-B50E-4154-875D-49FABF4BFD23}" destId="{D009586A-1582-4BD2-B9F8-71C59ABF17BF}" srcOrd="0" destOrd="0" presId="urn:microsoft.com/office/officeart/2008/layout/HorizontalMultiLevelHierarchy"/>
    <dgm:cxn modelId="{3F42E49F-044C-47DD-A499-B05311600C75}" type="presParOf" srcId="{286F7FEE-B50E-4154-875D-49FABF4BFD23}" destId="{CFC805AE-9733-46E3-8B43-DE6A6CC3F7C3}" srcOrd="1" destOrd="0" presId="urn:microsoft.com/office/officeart/2008/layout/HorizontalMultiLevelHierarchy"/>
    <dgm:cxn modelId="{837831AE-C647-4F9D-B201-274D18389EC3}" type="presParOf" srcId="{23338158-11B1-415B-B6AF-24B9D7BA6398}" destId="{A1AB9072-39CD-4F8A-95C7-70D0E1B0529D}" srcOrd="4" destOrd="0" presId="urn:microsoft.com/office/officeart/2008/layout/HorizontalMultiLevelHierarchy"/>
    <dgm:cxn modelId="{4D9A9483-F4B9-4E93-BAE7-D431A6769503}" type="presParOf" srcId="{A1AB9072-39CD-4F8A-95C7-70D0E1B0529D}" destId="{87E0F56D-7C66-4EDA-9C7B-195C145B79E8}" srcOrd="0" destOrd="0" presId="urn:microsoft.com/office/officeart/2008/layout/HorizontalMultiLevelHierarchy"/>
    <dgm:cxn modelId="{55670521-F518-4527-8591-5075634F4579}" type="presParOf" srcId="{23338158-11B1-415B-B6AF-24B9D7BA6398}" destId="{8E23E00D-625D-485D-B928-4264676B2746}" srcOrd="5" destOrd="0" presId="urn:microsoft.com/office/officeart/2008/layout/HorizontalMultiLevelHierarchy"/>
    <dgm:cxn modelId="{0069D1AC-8EBC-4335-9E99-595CBF11E268}" type="presParOf" srcId="{8E23E00D-625D-485D-B928-4264676B2746}" destId="{14FB9F4C-3120-41E6-B152-5B610492D495}" srcOrd="0" destOrd="0" presId="urn:microsoft.com/office/officeart/2008/layout/HorizontalMultiLevelHierarchy"/>
    <dgm:cxn modelId="{6FAF05B8-196F-4FAE-9EEA-95787CC782E1}" type="presParOf" srcId="{8E23E00D-625D-485D-B928-4264676B2746}" destId="{B9AC50B5-DC9A-4511-A5A5-1A8F5996A279}" srcOrd="1" destOrd="0" presId="urn:microsoft.com/office/officeart/2008/layout/HorizontalMultiLevelHierarchy"/>
    <dgm:cxn modelId="{80493051-AA0D-4622-AA32-546096E48BB0}" type="presParOf" srcId="{23338158-11B1-415B-B6AF-24B9D7BA6398}" destId="{BE453C30-25A9-4E10-9919-1CEC9939B003}" srcOrd="6" destOrd="0" presId="urn:microsoft.com/office/officeart/2008/layout/HorizontalMultiLevelHierarchy"/>
    <dgm:cxn modelId="{14E04787-A163-44F3-966A-0BED4248199E}" type="presParOf" srcId="{BE453C30-25A9-4E10-9919-1CEC9939B003}" destId="{D7A64A21-BCE2-49E6-A475-820647D34601}" srcOrd="0" destOrd="0" presId="urn:microsoft.com/office/officeart/2008/layout/HorizontalMultiLevelHierarchy"/>
    <dgm:cxn modelId="{0F50FF85-7872-46FD-A519-7449EB90CCFF}" type="presParOf" srcId="{23338158-11B1-415B-B6AF-24B9D7BA6398}" destId="{556216BD-A2B3-4811-925B-8D7B939487D8}" srcOrd="7" destOrd="0" presId="urn:microsoft.com/office/officeart/2008/layout/HorizontalMultiLevelHierarchy"/>
    <dgm:cxn modelId="{5ED5304B-1541-4695-9840-A7266590EA59}" type="presParOf" srcId="{556216BD-A2B3-4811-925B-8D7B939487D8}" destId="{8FFEEA0E-514C-445C-9ADC-1F1B222A5A0A}" srcOrd="0" destOrd="0" presId="urn:microsoft.com/office/officeart/2008/layout/HorizontalMultiLevelHierarchy"/>
    <dgm:cxn modelId="{8A179C96-8304-4DD8-BE24-5EBD93652014}" type="presParOf" srcId="{556216BD-A2B3-4811-925B-8D7B939487D8}" destId="{6FE7A350-2F2B-4743-BAEC-4E76E9DED709}"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54B68D-A32A-4CC3-B9BF-12FE9151FE17}" type="doc">
      <dgm:prSet loTypeId="urn:microsoft.com/office/officeart/2008/layout/HorizontalMultiLevelHierarchy" loCatId="hierarchy" qsTypeId="urn:microsoft.com/office/officeart/2005/8/quickstyle/simple5" qsCatId="simple" csTypeId="urn:microsoft.com/office/officeart/2005/8/colors/accent1_2" csCatId="accent1" phldr="1"/>
      <dgm:spPr/>
      <dgm:t>
        <a:bodyPr/>
        <a:lstStyle/>
        <a:p>
          <a:endParaRPr lang="ru-RU"/>
        </a:p>
      </dgm:t>
    </dgm:pt>
    <dgm:pt modelId="{CFF8172E-1C90-4910-9412-691A59EAD6EA}">
      <dgm:prSet phldrT="[Текст]" custT="1"/>
      <dgm:spPr/>
      <dgm:t>
        <a:bodyPr/>
        <a:lstStyle/>
        <a:p>
          <a:r>
            <a:rPr lang="uk-UA" sz="5400" dirty="0" smtClean="0"/>
            <a:t>Регресія</a:t>
          </a:r>
          <a:endParaRPr lang="ru-RU" sz="5400" dirty="0"/>
        </a:p>
      </dgm:t>
    </dgm:pt>
    <dgm:pt modelId="{D00AA11C-33A3-4BFC-B2D0-D9B1F76D7347}" type="parTrans" cxnId="{B32144D9-32CE-4759-8AAE-CD8C2DD50776}">
      <dgm:prSet/>
      <dgm:spPr/>
      <dgm:t>
        <a:bodyPr/>
        <a:lstStyle/>
        <a:p>
          <a:endParaRPr lang="ru-RU"/>
        </a:p>
      </dgm:t>
    </dgm:pt>
    <dgm:pt modelId="{6EAF390D-52F9-4947-9E73-8C53D26D279E}" type="sibTrans" cxnId="{B32144D9-32CE-4759-8AAE-CD8C2DD50776}">
      <dgm:prSet/>
      <dgm:spPr/>
      <dgm:t>
        <a:bodyPr/>
        <a:lstStyle/>
        <a:p>
          <a:endParaRPr lang="ru-RU"/>
        </a:p>
      </dgm:t>
    </dgm:pt>
    <dgm:pt modelId="{FB308D49-904A-4790-AF31-6C41D8E12A02}">
      <dgm:prSet phldrT="[Текст]"/>
      <dgm:spPr/>
      <dgm:t>
        <a:bodyPr/>
        <a:lstStyle/>
        <a:p>
          <a:r>
            <a:rPr lang="en-CA" b="0" i="0" dirty="0" smtClean="0"/>
            <a:t>Linear regression</a:t>
          </a:r>
          <a:endParaRPr lang="ru-RU" dirty="0"/>
        </a:p>
      </dgm:t>
    </dgm:pt>
    <dgm:pt modelId="{93EFEF2A-369E-47B0-AAA3-DE16099968A3}" type="parTrans" cxnId="{2C18AD10-5F99-418E-8771-7D1002A96742}">
      <dgm:prSet/>
      <dgm:spPr/>
      <dgm:t>
        <a:bodyPr/>
        <a:lstStyle/>
        <a:p>
          <a:endParaRPr lang="ru-RU"/>
        </a:p>
      </dgm:t>
    </dgm:pt>
    <dgm:pt modelId="{29E6A35F-222C-4440-9C91-473C3DA6FF1A}" type="sibTrans" cxnId="{2C18AD10-5F99-418E-8771-7D1002A96742}">
      <dgm:prSet/>
      <dgm:spPr/>
      <dgm:t>
        <a:bodyPr/>
        <a:lstStyle/>
        <a:p>
          <a:endParaRPr lang="ru-RU"/>
        </a:p>
      </dgm:t>
    </dgm:pt>
    <dgm:pt modelId="{CB3B7B81-63AD-43B7-ADED-F148AF670540}">
      <dgm:prSet phldrT="[Текст]"/>
      <dgm:spPr/>
      <dgm:t>
        <a:bodyPr/>
        <a:lstStyle/>
        <a:p>
          <a:r>
            <a:rPr lang="en-US" b="0" i="0" dirty="0" smtClean="0"/>
            <a:t>M</a:t>
          </a:r>
          <a:r>
            <a:rPr lang="en-CA" b="0" i="0" dirty="0" err="1" smtClean="0"/>
            <a:t>ultivariate</a:t>
          </a:r>
          <a:r>
            <a:rPr lang="en-CA" b="0" i="0" dirty="0" smtClean="0"/>
            <a:t> regression</a:t>
          </a:r>
          <a:endParaRPr lang="ru-RU" dirty="0"/>
        </a:p>
      </dgm:t>
    </dgm:pt>
    <dgm:pt modelId="{4A1F867F-7A84-4BDE-9B76-ADF0679A83DB}" type="parTrans" cxnId="{AC35447E-B573-4E14-9ADC-68BE22A00412}">
      <dgm:prSet/>
      <dgm:spPr/>
      <dgm:t>
        <a:bodyPr/>
        <a:lstStyle/>
        <a:p>
          <a:endParaRPr lang="ru-RU"/>
        </a:p>
      </dgm:t>
    </dgm:pt>
    <dgm:pt modelId="{72D8CD4A-B964-4319-948F-CCB6796D08E6}" type="sibTrans" cxnId="{AC35447E-B573-4E14-9ADC-68BE22A00412}">
      <dgm:prSet/>
      <dgm:spPr/>
      <dgm:t>
        <a:bodyPr/>
        <a:lstStyle/>
        <a:p>
          <a:endParaRPr lang="ru-RU"/>
        </a:p>
      </dgm:t>
    </dgm:pt>
    <dgm:pt modelId="{384CFAFE-8BDA-4911-A29E-F4BDFE5F0FB9}">
      <dgm:prSet phldrT="[Текст]"/>
      <dgm:spPr/>
      <dgm:t>
        <a:bodyPr/>
        <a:lstStyle/>
        <a:p>
          <a:r>
            <a:rPr lang="en-CA" b="0" i="0" dirty="0" smtClean="0"/>
            <a:t>Classification methods</a:t>
          </a:r>
          <a:endParaRPr lang="ru-RU" dirty="0"/>
        </a:p>
      </dgm:t>
    </dgm:pt>
    <dgm:pt modelId="{8621D38A-53AA-4EBE-B3F6-D35075B6E4CD}" type="parTrans" cxnId="{116E2896-454B-4B2E-9662-747301C16124}">
      <dgm:prSet/>
      <dgm:spPr/>
      <dgm:t>
        <a:bodyPr/>
        <a:lstStyle/>
        <a:p>
          <a:endParaRPr lang="ru-RU"/>
        </a:p>
      </dgm:t>
    </dgm:pt>
    <dgm:pt modelId="{865EF4B6-FC23-463F-BF80-62153395C99B}" type="sibTrans" cxnId="{116E2896-454B-4B2E-9662-747301C16124}">
      <dgm:prSet/>
      <dgm:spPr/>
      <dgm:t>
        <a:bodyPr/>
        <a:lstStyle/>
        <a:p>
          <a:endParaRPr lang="ru-RU"/>
        </a:p>
      </dgm:t>
    </dgm:pt>
    <dgm:pt modelId="{3307820A-33C8-43BE-A43B-5B940D4E4F80}">
      <dgm:prSet phldrT="[Текст]"/>
      <dgm:spPr/>
      <dgm:t>
        <a:bodyPr/>
        <a:lstStyle/>
        <a:p>
          <a:endParaRPr lang="ru-RU" dirty="0"/>
        </a:p>
      </dgm:t>
    </dgm:pt>
    <dgm:pt modelId="{CDDD0F2E-24DF-441B-BE16-1BFFC25A3F47}" type="parTrans" cxnId="{5812E8F2-BA92-4140-A212-3C42DA185DB8}">
      <dgm:prSet/>
      <dgm:spPr/>
      <dgm:t>
        <a:bodyPr/>
        <a:lstStyle/>
        <a:p>
          <a:endParaRPr lang="ru-RU"/>
        </a:p>
      </dgm:t>
    </dgm:pt>
    <dgm:pt modelId="{D42545FC-1B6E-4193-981A-6266AC762E98}" type="sibTrans" cxnId="{5812E8F2-BA92-4140-A212-3C42DA185DB8}">
      <dgm:prSet/>
      <dgm:spPr/>
      <dgm:t>
        <a:bodyPr/>
        <a:lstStyle/>
        <a:p>
          <a:endParaRPr lang="ru-RU"/>
        </a:p>
      </dgm:t>
    </dgm:pt>
    <dgm:pt modelId="{D90C5E43-11C4-47D7-94EC-83AF90F2512D}" type="pres">
      <dgm:prSet presAssocID="{3654B68D-A32A-4CC3-B9BF-12FE9151FE17}" presName="Name0" presStyleCnt="0">
        <dgm:presLayoutVars>
          <dgm:chPref val="1"/>
          <dgm:dir/>
          <dgm:animOne val="branch"/>
          <dgm:animLvl val="lvl"/>
          <dgm:resizeHandles val="exact"/>
        </dgm:presLayoutVars>
      </dgm:prSet>
      <dgm:spPr/>
      <dgm:t>
        <a:bodyPr/>
        <a:lstStyle/>
        <a:p>
          <a:endParaRPr lang="ru-RU"/>
        </a:p>
      </dgm:t>
    </dgm:pt>
    <dgm:pt modelId="{C76405B9-27AF-4924-82CB-C510144121D6}" type="pres">
      <dgm:prSet presAssocID="{CFF8172E-1C90-4910-9412-691A59EAD6EA}" presName="root1" presStyleCnt="0"/>
      <dgm:spPr/>
    </dgm:pt>
    <dgm:pt modelId="{B46F3F65-0155-4C39-B508-B4BA9CE83E1A}" type="pres">
      <dgm:prSet presAssocID="{CFF8172E-1C90-4910-9412-691A59EAD6EA}" presName="LevelOneTextNode" presStyleLbl="node0" presStyleIdx="0" presStyleCnt="1">
        <dgm:presLayoutVars>
          <dgm:chPref val="3"/>
        </dgm:presLayoutVars>
      </dgm:prSet>
      <dgm:spPr/>
      <dgm:t>
        <a:bodyPr/>
        <a:lstStyle/>
        <a:p>
          <a:endParaRPr lang="ru-RU"/>
        </a:p>
      </dgm:t>
    </dgm:pt>
    <dgm:pt modelId="{23338158-11B1-415B-B6AF-24B9D7BA6398}" type="pres">
      <dgm:prSet presAssocID="{CFF8172E-1C90-4910-9412-691A59EAD6EA}" presName="level2hierChild" presStyleCnt="0"/>
      <dgm:spPr/>
    </dgm:pt>
    <dgm:pt modelId="{A3072AE1-774E-4DAC-8F5C-5F5CE46F62B9}" type="pres">
      <dgm:prSet presAssocID="{93EFEF2A-369E-47B0-AAA3-DE16099968A3}" presName="conn2-1" presStyleLbl="parChTrans1D2" presStyleIdx="0" presStyleCnt="4"/>
      <dgm:spPr/>
      <dgm:t>
        <a:bodyPr/>
        <a:lstStyle/>
        <a:p>
          <a:endParaRPr lang="ru-RU"/>
        </a:p>
      </dgm:t>
    </dgm:pt>
    <dgm:pt modelId="{FF887686-9570-4DE6-A0B6-AF6002BC5A21}" type="pres">
      <dgm:prSet presAssocID="{93EFEF2A-369E-47B0-AAA3-DE16099968A3}" presName="connTx" presStyleLbl="parChTrans1D2" presStyleIdx="0" presStyleCnt="4"/>
      <dgm:spPr/>
      <dgm:t>
        <a:bodyPr/>
        <a:lstStyle/>
        <a:p>
          <a:endParaRPr lang="ru-RU"/>
        </a:p>
      </dgm:t>
    </dgm:pt>
    <dgm:pt modelId="{B584DADB-F1B3-46E5-B85C-3C9B9B6D4994}" type="pres">
      <dgm:prSet presAssocID="{FB308D49-904A-4790-AF31-6C41D8E12A02}" presName="root2" presStyleCnt="0"/>
      <dgm:spPr/>
    </dgm:pt>
    <dgm:pt modelId="{62D7E852-27F0-47C2-A965-DACBA75C68EF}" type="pres">
      <dgm:prSet presAssocID="{FB308D49-904A-4790-AF31-6C41D8E12A02}" presName="LevelTwoTextNode" presStyleLbl="node2" presStyleIdx="0" presStyleCnt="4">
        <dgm:presLayoutVars>
          <dgm:chPref val="3"/>
        </dgm:presLayoutVars>
      </dgm:prSet>
      <dgm:spPr/>
      <dgm:t>
        <a:bodyPr/>
        <a:lstStyle/>
        <a:p>
          <a:endParaRPr lang="ru-RU"/>
        </a:p>
      </dgm:t>
    </dgm:pt>
    <dgm:pt modelId="{9DF5A389-C109-42D6-A353-10CBAC29DB79}" type="pres">
      <dgm:prSet presAssocID="{FB308D49-904A-4790-AF31-6C41D8E12A02}" presName="level3hierChild" presStyleCnt="0"/>
      <dgm:spPr/>
    </dgm:pt>
    <dgm:pt modelId="{5F1AB996-F7A0-4828-A26A-755B4A12E70F}" type="pres">
      <dgm:prSet presAssocID="{4A1F867F-7A84-4BDE-9B76-ADF0679A83DB}" presName="conn2-1" presStyleLbl="parChTrans1D2" presStyleIdx="1" presStyleCnt="4"/>
      <dgm:spPr/>
      <dgm:t>
        <a:bodyPr/>
        <a:lstStyle/>
        <a:p>
          <a:endParaRPr lang="ru-RU"/>
        </a:p>
      </dgm:t>
    </dgm:pt>
    <dgm:pt modelId="{FC5D205B-058C-434E-9D44-F6E0FD0709FE}" type="pres">
      <dgm:prSet presAssocID="{4A1F867F-7A84-4BDE-9B76-ADF0679A83DB}" presName="connTx" presStyleLbl="parChTrans1D2" presStyleIdx="1" presStyleCnt="4"/>
      <dgm:spPr/>
      <dgm:t>
        <a:bodyPr/>
        <a:lstStyle/>
        <a:p>
          <a:endParaRPr lang="ru-RU"/>
        </a:p>
      </dgm:t>
    </dgm:pt>
    <dgm:pt modelId="{286F7FEE-B50E-4154-875D-49FABF4BFD23}" type="pres">
      <dgm:prSet presAssocID="{CB3B7B81-63AD-43B7-ADED-F148AF670540}" presName="root2" presStyleCnt="0"/>
      <dgm:spPr/>
    </dgm:pt>
    <dgm:pt modelId="{D009586A-1582-4BD2-B9F8-71C59ABF17BF}" type="pres">
      <dgm:prSet presAssocID="{CB3B7B81-63AD-43B7-ADED-F148AF670540}" presName="LevelTwoTextNode" presStyleLbl="node2" presStyleIdx="1" presStyleCnt="4">
        <dgm:presLayoutVars>
          <dgm:chPref val="3"/>
        </dgm:presLayoutVars>
      </dgm:prSet>
      <dgm:spPr/>
      <dgm:t>
        <a:bodyPr/>
        <a:lstStyle/>
        <a:p>
          <a:endParaRPr lang="ru-RU"/>
        </a:p>
      </dgm:t>
    </dgm:pt>
    <dgm:pt modelId="{CFC805AE-9733-46E3-8B43-DE6A6CC3F7C3}" type="pres">
      <dgm:prSet presAssocID="{CB3B7B81-63AD-43B7-ADED-F148AF670540}" presName="level3hierChild" presStyleCnt="0"/>
      <dgm:spPr/>
    </dgm:pt>
    <dgm:pt modelId="{A1AB9072-39CD-4F8A-95C7-70D0E1B0529D}" type="pres">
      <dgm:prSet presAssocID="{8621D38A-53AA-4EBE-B3F6-D35075B6E4CD}" presName="conn2-1" presStyleLbl="parChTrans1D2" presStyleIdx="2" presStyleCnt="4"/>
      <dgm:spPr/>
      <dgm:t>
        <a:bodyPr/>
        <a:lstStyle/>
        <a:p>
          <a:endParaRPr lang="ru-RU"/>
        </a:p>
      </dgm:t>
    </dgm:pt>
    <dgm:pt modelId="{87E0F56D-7C66-4EDA-9C7B-195C145B79E8}" type="pres">
      <dgm:prSet presAssocID="{8621D38A-53AA-4EBE-B3F6-D35075B6E4CD}" presName="connTx" presStyleLbl="parChTrans1D2" presStyleIdx="2" presStyleCnt="4"/>
      <dgm:spPr/>
      <dgm:t>
        <a:bodyPr/>
        <a:lstStyle/>
        <a:p>
          <a:endParaRPr lang="ru-RU"/>
        </a:p>
      </dgm:t>
    </dgm:pt>
    <dgm:pt modelId="{8E23E00D-625D-485D-B928-4264676B2746}" type="pres">
      <dgm:prSet presAssocID="{384CFAFE-8BDA-4911-A29E-F4BDFE5F0FB9}" presName="root2" presStyleCnt="0"/>
      <dgm:spPr/>
    </dgm:pt>
    <dgm:pt modelId="{14FB9F4C-3120-41E6-B152-5B610492D495}" type="pres">
      <dgm:prSet presAssocID="{384CFAFE-8BDA-4911-A29E-F4BDFE5F0FB9}" presName="LevelTwoTextNode" presStyleLbl="node2" presStyleIdx="2" presStyleCnt="4">
        <dgm:presLayoutVars>
          <dgm:chPref val="3"/>
        </dgm:presLayoutVars>
      </dgm:prSet>
      <dgm:spPr/>
      <dgm:t>
        <a:bodyPr/>
        <a:lstStyle/>
        <a:p>
          <a:endParaRPr lang="ru-RU"/>
        </a:p>
      </dgm:t>
    </dgm:pt>
    <dgm:pt modelId="{B9AC50B5-DC9A-4511-A5A5-1A8F5996A279}" type="pres">
      <dgm:prSet presAssocID="{384CFAFE-8BDA-4911-A29E-F4BDFE5F0FB9}" presName="level3hierChild" presStyleCnt="0"/>
      <dgm:spPr/>
    </dgm:pt>
    <dgm:pt modelId="{BE453C30-25A9-4E10-9919-1CEC9939B003}" type="pres">
      <dgm:prSet presAssocID="{CDDD0F2E-24DF-441B-BE16-1BFFC25A3F47}" presName="conn2-1" presStyleLbl="parChTrans1D2" presStyleIdx="3" presStyleCnt="4"/>
      <dgm:spPr/>
      <dgm:t>
        <a:bodyPr/>
        <a:lstStyle/>
        <a:p>
          <a:endParaRPr lang="ru-RU"/>
        </a:p>
      </dgm:t>
    </dgm:pt>
    <dgm:pt modelId="{D7A64A21-BCE2-49E6-A475-820647D34601}" type="pres">
      <dgm:prSet presAssocID="{CDDD0F2E-24DF-441B-BE16-1BFFC25A3F47}" presName="connTx" presStyleLbl="parChTrans1D2" presStyleIdx="3" presStyleCnt="4"/>
      <dgm:spPr/>
      <dgm:t>
        <a:bodyPr/>
        <a:lstStyle/>
        <a:p>
          <a:endParaRPr lang="ru-RU"/>
        </a:p>
      </dgm:t>
    </dgm:pt>
    <dgm:pt modelId="{556216BD-A2B3-4811-925B-8D7B939487D8}" type="pres">
      <dgm:prSet presAssocID="{3307820A-33C8-43BE-A43B-5B940D4E4F80}" presName="root2" presStyleCnt="0"/>
      <dgm:spPr/>
    </dgm:pt>
    <dgm:pt modelId="{8FFEEA0E-514C-445C-9ADC-1F1B222A5A0A}" type="pres">
      <dgm:prSet presAssocID="{3307820A-33C8-43BE-A43B-5B940D4E4F80}" presName="LevelTwoTextNode" presStyleLbl="node2" presStyleIdx="3" presStyleCnt="4">
        <dgm:presLayoutVars>
          <dgm:chPref val="3"/>
        </dgm:presLayoutVars>
      </dgm:prSet>
      <dgm:spPr/>
      <dgm:t>
        <a:bodyPr/>
        <a:lstStyle/>
        <a:p>
          <a:endParaRPr lang="ru-RU"/>
        </a:p>
      </dgm:t>
    </dgm:pt>
    <dgm:pt modelId="{6FE7A350-2F2B-4743-BAEC-4E76E9DED709}" type="pres">
      <dgm:prSet presAssocID="{3307820A-33C8-43BE-A43B-5B940D4E4F80}" presName="level3hierChild" presStyleCnt="0"/>
      <dgm:spPr/>
    </dgm:pt>
  </dgm:ptLst>
  <dgm:cxnLst>
    <dgm:cxn modelId="{1673CBAA-E007-4E3A-B8D1-720C7C4BE8E9}" type="presOf" srcId="{FB308D49-904A-4790-AF31-6C41D8E12A02}" destId="{62D7E852-27F0-47C2-A965-DACBA75C68EF}" srcOrd="0" destOrd="0" presId="urn:microsoft.com/office/officeart/2008/layout/HorizontalMultiLevelHierarchy"/>
    <dgm:cxn modelId="{5812E8F2-BA92-4140-A212-3C42DA185DB8}" srcId="{CFF8172E-1C90-4910-9412-691A59EAD6EA}" destId="{3307820A-33C8-43BE-A43B-5B940D4E4F80}" srcOrd="3" destOrd="0" parTransId="{CDDD0F2E-24DF-441B-BE16-1BFFC25A3F47}" sibTransId="{D42545FC-1B6E-4193-981A-6266AC762E98}"/>
    <dgm:cxn modelId="{8A0C699B-858A-4EFB-811C-4021D2B9E463}" type="presOf" srcId="{4A1F867F-7A84-4BDE-9B76-ADF0679A83DB}" destId="{5F1AB996-F7A0-4828-A26A-755B4A12E70F}" srcOrd="0" destOrd="0" presId="urn:microsoft.com/office/officeart/2008/layout/HorizontalMultiLevelHierarchy"/>
    <dgm:cxn modelId="{D091BA30-0AF6-4AD6-AE74-20BFF191F5A8}" type="presOf" srcId="{384CFAFE-8BDA-4911-A29E-F4BDFE5F0FB9}" destId="{14FB9F4C-3120-41E6-B152-5B610492D495}" srcOrd="0" destOrd="0" presId="urn:microsoft.com/office/officeart/2008/layout/HorizontalMultiLevelHierarchy"/>
    <dgm:cxn modelId="{7ACF5C82-05B7-44C4-A28F-1D3F3AD9592A}" type="presOf" srcId="{93EFEF2A-369E-47B0-AAA3-DE16099968A3}" destId="{A3072AE1-774E-4DAC-8F5C-5F5CE46F62B9}" srcOrd="0" destOrd="0" presId="urn:microsoft.com/office/officeart/2008/layout/HorizontalMultiLevelHierarchy"/>
    <dgm:cxn modelId="{E6D46153-4CE6-4EEE-8394-5DFC274DF4AB}" type="presOf" srcId="{CDDD0F2E-24DF-441B-BE16-1BFFC25A3F47}" destId="{BE453C30-25A9-4E10-9919-1CEC9939B003}" srcOrd="0" destOrd="0" presId="urn:microsoft.com/office/officeart/2008/layout/HorizontalMultiLevelHierarchy"/>
    <dgm:cxn modelId="{2C18AD10-5F99-418E-8771-7D1002A96742}" srcId="{CFF8172E-1C90-4910-9412-691A59EAD6EA}" destId="{FB308D49-904A-4790-AF31-6C41D8E12A02}" srcOrd="0" destOrd="0" parTransId="{93EFEF2A-369E-47B0-AAA3-DE16099968A3}" sibTransId="{29E6A35F-222C-4440-9C91-473C3DA6FF1A}"/>
    <dgm:cxn modelId="{5C7C3845-006B-4D93-9875-089405D2E16A}" type="presOf" srcId="{CB3B7B81-63AD-43B7-ADED-F148AF670540}" destId="{D009586A-1582-4BD2-B9F8-71C59ABF17BF}" srcOrd="0" destOrd="0" presId="urn:microsoft.com/office/officeart/2008/layout/HorizontalMultiLevelHierarchy"/>
    <dgm:cxn modelId="{45F06C2B-0436-4CF8-847A-D77F1EB6218A}" type="presOf" srcId="{3307820A-33C8-43BE-A43B-5B940D4E4F80}" destId="{8FFEEA0E-514C-445C-9ADC-1F1B222A5A0A}" srcOrd="0" destOrd="0" presId="urn:microsoft.com/office/officeart/2008/layout/HorizontalMultiLevelHierarchy"/>
    <dgm:cxn modelId="{55EA1C7C-81A1-4DC5-9C88-8BCFEFBA7E53}" type="presOf" srcId="{93EFEF2A-369E-47B0-AAA3-DE16099968A3}" destId="{FF887686-9570-4DE6-A0B6-AF6002BC5A21}" srcOrd="1" destOrd="0" presId="urn:microsoft.com/office/officeart/2008/layout/HorizontalMultiLevelHierarchy"/>
    <dgm:cxn modelId="{EA74EC0D-A3EA-450E-9DFB-A03D8DBBFED0}" type="presOf" srcId="{8621D38A-53AA-4EBE-B3F6-D35075B6E4CD}" destId="{A1AB9072-39CD-4F8A-95C7-70D0E1B0529D}" srcOrd="0" destOrd="0" presId="urn:microsoft.com/office/officeart/2008/layout/HorizontalMultiLevelHierarchy"/>
    <dgm:cxn modelId="{62BBA382-1544-49BB-B7CB-AE04B2A07F70}" type="presOf" srcId="{3654B68D-A32A-4CC3-B9BF-12FE9151FE17}" destId="{D90C5E43-11C4-47D7-94EC-83AF90F2512D}" srcOrd="0" destOrd="0" presId="urn:microsoft.com/office/officeart/2008/layout/HorizontalMultiLevelHierarchy"/>
    <dgm:cxn modelId="{B8B8B990-E9CC-4740-A34F-A2656E926813}" type="presOf" srcId="{CDDD0F2E-24DF-441B-BE16-1BFFC25A3F47}" destId="{D7A64A21-BCE2-49E6-A475-820647D34601}" srcOrd="1" destOrd="0" presId="urn:microsoft.com/office/officeart/2008/layout/HorizontalMultiLevelHierarchy"/>
    <dgm:cxn modelId="{B32144D9-32CE-4759-8AAE-CD8C2DD50776}" srcId="{3654B68D-A32A-4CC3-B9BF-12FE9151FE17}" destId="{CFF8172E-1C90-4910-9412-691A59EAD6EA}" srcOrd="0" destOrd="0" parTransId="{D00AA11C-33A3-4BFC-B2D0-D9B1F76D7347}" sibTransId="{6EAF390D-52F9-4947-9E73-8C53D26D279E}"/>
    <dgm:cxn modelId="{116E2896-454B-4B2E-9662-747301C16124}" srcId="{CFF8172E-1C90-4910-9412-691A59EAD6EA}" destId="{384CFAFE-8BDA-4911-A29E-F4BDFE5F0FB9}" srcOrd="2" destOrd="0" parTransId="{8621D38A-53AA-4EBE-B3F6-D35075B6E4CD}" sibTransId="{865EF4B6-FC23-463F-BF80-62153395C99B}"/>
    <dgm:cxn modelId="{AC35447E-B573-4E14-9ADC-68BE22A00412}" srcId="{CFF8172E-1C90-4910-9412-691A59EAD6EA}" destId="{CB3B7B81-63AD-43B7-ADED-F148AF670540}" srcOrd="1" destOrd="0" parTransId="{4A1F867F-7A84-4BDE-9B76-ADF0679A83DB}" sibTransId="{72D8CD4A-B964-4319-948F-CCB6796D08E6}"/>
    <dgm:cxn modelId="{32F7E7A6-907D-4DD8-B3E0-69A62F22C8C9}" type="presOf" srcId="{8621D38A-53AA-4EBE-B3F6-D35075B6E4CD}" destId="{87E0F56D-7C66-4EDA-9C7B-195C145B79E8}" srcOrd="1" destOrd="0" presId="urn:microsoft.com/office/officeart/2008/layout/HorizontalMultiLevelHierarchy"/>
    <dgm:cxn modelId="{5DA92052-4CF5-468F-BAA9-C83F578FB95E}" type="presOf" srcId="{CFF8172E-1C90-4910-9412-691A59EAD6EA}" destId="{B46F3F65-0155-4C39-B508-B4BA9CE83E1A}" srcOrd="0" destOrd="0" presId="urn:microsoft.com/office/officeart/2008/layout/HorizontalMultiLevelHierarchy"/>
    <dgm:cxn modelId="{3E5A6EDF-0FFB-47ED-B51F-1EF83F2F8B09}" type="presOf" srcId="{4A1F867F-7A84-4BDE-9B76-ADF0679A83DB}" destId="{FC5D205B-058C-434E-9D44-F6E0FD0709FE}" srcOrd="1" destOrd="0" presId="urn:microsoft.com/office/officeart/2008/layout/HorizontalMultiLevelHierarchy"/>
    <dgm:cxn modelId="{12DB4D46-4060-46D3-986F-7F326079B2C0}" type="presParOf" srcId="{D90C5E43-11C4-47D7-94EC-83AF90F2512D}" destId="{C76405B9-27AF-4924-82CB-C510144121D6}" srcOrd="0" destOrd="0" presId="urn:microsoft.com/office/officeart/2008/layout/HorizontalMultiLevelHierarchy"/>
    <dgm:cxn modelId="{4149CE4E-58E8-45D5-A19F-E27EC193F946}" type="presParOf" srcId="{C76405B9-27AF-4924-82CB-C510144121D6}" destId="{B46F3F65-0155-4C39-B508-B4BA9CE83E1A}" srcOrd="0" destOrd="0" presId="urn:microsoft.com/office/officeart/2008/layout/HorizontalMultiLevelHierarchy"/>
    <dgm:cxn modelId="{59980CE0-4B12-45F3-94BD-954CBEF39711}" type="presParOf" srcId="{C76405B9-27AF-4924-82CB-C510144121D6}" destId="{23338158-11B1-415B-B6AF-24B9D7BA6398}" srcOrd="1" destOrd="0" presId="urn:microsoft.com/office/officeart/2008/layout/HorizontalMultiLevelHierarchy"/>
    <dgm:cxn modelId="{D4F2F1FB-B518-4046-BDD3-6C05D32DD0DB}" type="presParOf" srcId="{23338158-11B1-415B-B6AF-24B9D7BA6398}" destId="{A3072AE1-774E-4DAC-8F5C-5F5CE46F62B9}" srcOrd="0" destOrd="0" presId="urn:microsoft.com/office/officeart/2008/layout/HorizontalMultiLevelHierarchy"/>
    <dgm:cxn modelId="{5EEDD619-C4DF-45C7-87EA-2DF5B71613BC}" type="presParOf" srcId="{A3072AE1-774E-4DAC-8F5C-5F5CE46F62B9}" destId="{FF887686-9570-4DE6-A0B6-AF6002BC5A21}" srcOrd="0" destOrd="0" presId="urn:microsoft.com/office/officeart/2008/layout/HorizontalMultiLevelHierarchy"/>
    <dgm:cxn modelId="{DDC252C5-80E6-4F4A-A4D2-10C7FA63E357}" type="presParOf" srcId="{23338158-11B1-415B-B6AF-24B9D7BA6398}" destId="{B584DADB-F1B3-46E5-B85C-3C9B9B6D4994}" srcOrd="1" destOrd="0" presId="urn:microsoft.com/office/officeart/2008/layout/HorizontalMultiLevelHierarchy"/>
    <dgm:cxn modelId="{B9E9276A-45F3-4B71-AF59-809B3517683F}" type="presParOf" srcId="{B584DADB-F1B3-46E5-B85C-3C9B9B6D4994}" destId="{62D7E852-27F0-47C2-A965-DACBA75C68EF}" srcOrd="0" destOrd="0" presId="urn:microsoft.com/office/officeart/2008/layout/HorizontalMultiLevelHierarchy"/>
    <dgm:cxn modelId="{F60E6C6E-4773-485E-9383-3AECA2087D07}" type="presParOf" srcId="{B584DADB-F1B3-46E5-B85C-3C9B9B6D4994}" destId="{9DF5A389-C109-42D6-A353-10CBAC29DB79}" srcOrd="1" destOrd="0" presId="urn:microsoft.com/office/officeart/2008/layout/HorizontalMultiLevelHierarchy"/>
    <dgm:cxn modelId="{93ED9A8D-9A74-4BE8-AE33-1958B90D4DFB}" type="presParOf" srcId="{23338158-11B1-415B-B6AF-24B9D7BA6398}" destId="{5F1AB996-F7A0-4828-A26A-755B4A12E70F}" srcOrd="2" destOrd="0" presId="urn:microsoft.com/office/officeart/2008/layout/HorizontalMultiLevelHierarchy"/>
    <dgm:cxn modelId="{D8F844AB-20EE-49B8-B85A-D6BFED1B5412}" type="presParOf" srcId="{5F1AB996-F7A0-4828-A26A-755B4A12E70F}" destId="{FC5D205B-058C-434E-9D44-F6E0FD0709FE}" srcOrd="0" destOrd="0" presId="urn:microsoft.com/office/officeart/2008/layout/HorizontalMultiLevelHierarchy"/>
    <dgm:cxn modelId="{9A3253A2-5A2B-4DA3-B3F6-8218B8AA30FB}" type="presParOf" srcId="{23338158-11B1-415B-B6AF-24B9D7BA6398}" destId="{286F7FEE-B50E-4154-875D-49FABF4BFD23}" srcOrd="3" destOrd="0" presId="urn:microsoft.com/office/officeart/2008/layout/HorizontalMultiLevelHierarchy"/>
    <dgm:cxn modelId="{4EE9C498-B02F-4D4E-92F6-0C2359174BD5}" type="presParOf" srcId="{286F7FEE-B50E-4154-875D-49FABF4BFD23}" destId="{D009586A-1582-4BD2-B9F8-71C59ABF17BF}" srcOrd="0" destOrd="0" presId="urn:microsoft.com/office/officeart/2008/layout/HorizontalMultiLevelHierarchy"/>
    <dgm:cxn modelId="{3F42E49F-044C-47DD-A499-B05311600C75}" type="presParOf" srcId="{286F7FEE-B50E-4154-875D-49FABF4BFD23}" destId="{CFC805AE-9733-46E3-8B43-DE6A6CC3F7C3}" srcOrd="1" destOrd="0" presId="urn:microsoft.com/office/officeart/2008/layout/HorizontalMultiLevelHierarchy"/>
    <dgm:cxn modelId="{837831AE-C647-4F9D-B201-274D18389EC3}" type="presParOf" srcId="{23338158-11B1-415B-B6AF-24B9D7BA6398}" destId="{A1AB9072-39CD-4F8A-95C7-70D0E1B0529D}" srcOrd="4" destOrd="0" presId="urn:microsoft.com/office/officeart/2008/layout/HorizontalMultiLevelHierarchy"/>
    <dgm:cxn modelId="{4D9A9483-F4B9-4E93-BAE7-D431A6769503}" type="presParOf" srcId="{A1AB9072-39CD-4F8A-95C7-70D0E1B0529D}" destId="{87E0F56D-7C66-4EDA-9C7B-195C145B79E8}" srcOrd="0" destOrd="0" presId="urn:microsoft.com/office/officeart/2008/layout/HorizontalMultiLevelHierarchy"/>
    <dgm:cxn modelId="{55670521-F518-4527-8591-5075634F4579}" type="presParOf" srcId="{23338158-11B1-415B-B6AF-24B9D7BA6398}" destId="{8E23E00D-625D-485D-B928-4264676B2746}" srcOrd="5" destOrd="0" presId="urn:microsoft.com/office/officeart/2008/layout/HorizontalMultiLevelHierarchy"/>
    <dgm:cxn modelId="{0069D1AC-8EBC-4335-9E99-595CBF11E268}" type="presParOf" srcId="{8E23E00D-625D-485D-B928-4264676B2746}" destId="{14FB9F4C-3120-41E6-B152-5B610492D495}" srcOrd="0" destOrd="0" presId="urn:microsoft.com/office/officeart/2008/layout/HorizontalMultiLevelHierarchy"/>
    <dgm:cxn modelId="{6FAF05B8-196F-4FAE-9EEA-95787CC782E1}" type="presParOf" srcId="{8E23E00D-625D-485D-B928-4264676B2746}" destId="{B9AC50B5-DC9A-4511-A5A5-1A8F5996A279}" srcOrd="1" destOrd="0" presId="urn:microsoft.com/office/officeart/2008/layout/HorizontalMultiLevelHierarchy"/>
    <dgm:cxn modelId="{80493051-AA0D-4622-AA32-546096E48BB0}" type="presParOf" srcId="{23338158-11B1-415B-B6AF-24B9D7BA6398}" destId="{BE453C30-25A9-4E10-9919-1CEC9939B003}" srcOrd="6" destOrd="0" presId="urn:microsoft.com/office/officeart/2008/layout/HorizontalMultiLevelHierarchy"/>
    <dgm:cxn modelId="{14E04787-A163-44F3-966A-0BED4248199E}" type="presParOf" srcId="{BE453C30-25A9-4E10-9919-1CEC9939B003}" destId="{D7A64A21-BCE2-49E6-A475-820647D34601}" srcOrd="0" destOrd="0" presId="urn:microsoft.com/office/officeart/2008/layout/HorizontalMultiLevelHierarchy"/>
    <dgm:cxn modelId="{0F50FF85-7872-46FD-A519-7449EB90CCFF}" type="presParOf" srcId="{23338158-11B1-415B-B6AF-24B9D7BA6398}" destId="{556216BD-A2B3-4811-925B-8D7B939487D8}" srcOrd="7" destOrd="0" presId="urn:microsoft.com/office/officeart/2008/layout/HorizontalMultiLevelHierarchy"/>
    <dgm:cxn modelId="{5ED5304B-1541-4695-9840-A7266590EA59}" type="presParOf" srcId="{556216BD-A2B3-4811-925B-8D7B939487D8}" destId="{8FFEEA0E-514C-445C-9ADC-1F1B222A5A0A}" srcOrd="0" destOrd="0" presId="urn:microsoft.com/office/officeart/2008/layout/HorizontalMultiLevelHierarchy"/>
    <dgm:cxn modelId="{8A179C96-8304-4DD8-BE24-5EBD93652014}" type="presParOf" srcId="{556216BD-A2B3-4811-925B-8D7B939487D8}" destId="{6FE7A350-2F2B-4743-BAEC-4E76E9DED709}"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54B68D-A32A-4CC3-B9BF-12FE9151FE17}" type="doc">
      <dgm:prSet loTypeId="urn:microsoft.com/office/officeart/2008/layout/HorizontalMultiLevelHierarchy" loCatId="hierarchy" qsTypeId="urn:microsoft.com/office/officeart/2005/8/quickstyle/simple5" qsCatId="simple" csTypeId="urn:microsoft.com/office/officeart/2005/8/colors/accent1_2" csCatId="accent1" phldr="1"/>
      <dgm:spPr/>
      <dgm:t>
        <a:bodyPr/>
        <a:lstStyle/>
        <a:p>
          <a:endParaRPr lang="ru-RU"/>
        </a:p>
      </dgm:t>
    </dgm:pt>
    <dgm:pt modelId="{CFF8172E-1C90-4910-9412-691A59EAD6EA}">
      <dgm:prSet phldrT="[Текст]" custT="1"/>
      <dgm:spPr/>
      <dgm:t>
        <a:bodyPr/>
        <a:lstStyle/>
        <a:p>
          <a:r>
            <a:rPr lang="uk-UA" sz="4800" dirty="0" smtClean="0"/>
            <a:t>Нейронні мережі</a:t>
          </a:r>
          <a:endParaRPr lang="ru-RU" sz="4800" dirty="0"/>
        </a:p>
      </dgm:t>
    </dgm:pt>
    <dgm:pt modelId="{D00AA11C-33A3-4BFC-B2D0-D9B1F76D7347}" type="parTrans" cxnId="{B32144D9-32CE-4759-8AAE-CD8C2DD50776}">
      <dgm:prSet/>
      <dgm:spPr/>
      <dgm:t>
        <a:bodyPr/>
        <a:lstStyle/>
        <a:p>
          <a:endParaRPr lang="ru-RU"/>
        </a:p>
      </dgm:t>
    </dgm:pt>
    <dgm:pt modelId="{6EAF390D-52F9-4947-9E73-8C53D26D279E}" type="sibTrans" cxnId="{B32144D9-32CE-4759-8AAE-CD8C2DD50776}">
      <dgm:prSet/>
      <dgm:spPr/>
      <dgm:t>
        <a:bodyPr/>
        <a:lstStyle/>
        <a:p>
          <a:endParaRPr lang="ru-RU"/>
        </a:p>
      </dgm:t>
    </dgm:pt>
    <dgm:pt modelId="{FB308D49-904A-4790-AF31-6C41D8E12A02}">
      <dgm:prSet phldrT="[Текст]"/>
      <dgm:spPr/>
      <dgm:t>
        <a:bodyPr/>
        <a:lstStyle/>
        <a:p>
          <a:r>
            <a:rPr lang="en-CA" b="0" i="0" dirty="0" smtClean="0"/>
            <a:t>Feedforward Neural Network</a:t>
          </a:r>
          <a:endParaRPr lang="ru-RU" b="0" dirty="0"/>
        </a:p>
      </dgm:t>
    </dgm:pt>
    <dgm:pt modelId="{93EFEF2A-369E-47B0-AAA3-DE16099968A3}" type="parTrans" cxnId="{2C18AD10-5F99-418E-8771-7D1002A96742}">
      <dgm:prSet/>
      <dgm:spPr/>
      <dgm:t>
        <a:bodyPr/>
        <a:lstStyle/>
        <a:p>
          <a:endParaRPr lang="ru-RU"/>
        </a:p>
      </dgm:t>
    </dgm:pt>
    <dgm:pt modelId="{29E6A35F-222C-4440-9C91-473C3DA6FF1A}" type="sibTrans" cxnId="{2C18AD10-5F99-418E-8771-7D1002A96742}">
      <dgm:prSet/>
      <dgm:spPr/>
      <dgm:t>
        <a:bodyPr/>
        <a:lstStyle/>
        <a:p>
          <a:endParaRPr lang="ru-RU"/>
        </a:p>
      </dgm:t>
    </dgm:pt>
    <dgm:pt modelId="{CB3B7B81-63AD-43B7-ADED-F148AF670540}">
      <dgm:prSet phldrT="[Текст]"/>
      <dgm:spPr/>
      <dgm:t>
        <a:bodyPr/>
        <a:lstStyle/>
        <a:p>
          <a:r>
            <a:rPr lang="en-CA" b="0" i="0" dirty="0" smtClean="0"/>
            <a:t>Convolutional Neural Network</a:t>
          </a:r>
          <a:endParaRPr lang="ru-RU" b="0" dirty="0"/>
        </a:p>
      </dgm:t>
    </dgm:pt>
    <dgm:pt modelId="{4A1F867F-7A84-4BDE-9B76-ADF0679A83DB}" type="parTrans" cxnId="{AC35447E-B573-4E14-9ADC-68BE22A00412}">
      <dgm:prSet/>
      <dgm:spPr/>
      <dgm:t>
        <a:bodyPr/>
        <a:lstStyle/>
        <a:p>
          <a:endParaRPr lang="ru-RU"/>
        </a:p>
      </dgm:t>
    </dgm:pt>
    <dgm:pt modelId="{72D8CD4A-B964-4319-948F-CCB6796D08E6}" type="sibTrans" cxnId="{AC35447E-B573-4E14-9ADC-68BE22A00412}">
      <dgm:prSet/>
      <dgm:spPr/>
      <dgm:t>
        <a:bodyPr/>
        <a:lstStyle/>
        <a:p>
          <a:endParaRPr lang="ru-RU"/>
        </a:p>
      </dgm:t>
    </dgm:pt>
    <dgm:pt modelId="{384CFAFE-8BDA-4911-A29E-F4BDFE5F0FB9}">
      <dgm:prSet phldrT="[Текст]"/>
      <dgm:spPr/>
      <dgm:t>
        <a:bodyPr/>
        <a:lstStyle/>
        <a:p>
          <a:r>
            <a:rPr lang="en-CA" b="0" i="0" dirty="0" smtClean="0"/>
            <a:t>Modular Neural Network</a:t>
          </a:r>
          <a:endParaRPr lang="ru-RU" b="0" dirty="0"/>
        </a:p>
      </dgm:t>
    </dgm:pt>
    <dgm:pt modelId="{8621D38A-53AA-4EBE-B3F6-D35075B6E4CD}" type="parTrans" cxnId="{116E2896-454B-4B2E-9662-747301C16124}">
      <dgm:prSet/>
      <dgm:spPr/>
      <dgm:t>
        <a:bodyPr/>
        <a:lstStyle/>
        <a:p>
          <a:endParaRPr lang="ru-RU"/>
        </a:p>
      </dgm:t>
    </dgm:pt>
    <dgm:pt modelId="{865EF4B6-FC23-463F-BF80-62153395C99B}" type="sibTrans" cxnId="{116E2896-454B-4B2E-9662-747301C16124}">
      <dgm:prSet/>
      <dgm:spPr/>
      <dgm:t>
        <a:bodyPr/>
        <a:lstStyle/>
        <a:p>
          <a:endParaRPr lang="ru-RU"/>
        </a:p>
      </dgm:t>
    </dgm:pt>
    <dgm:pt modelId="{3307820A-33C8-43BE-A43B-5B940D4E4F80}">
      <dgm:prSet phldrT="[Текст]"/>
      <dgm:spPr/>
      <dgm:t>
        <a:bodyPr/>
        <a:lstStyle/>
        <a:p>
          <a:r>
            <a:rPr lang="en-US" b="0" i="0" dirty="0" smtClean="0"/>
            <a:t>Radial basis function Neural Network</a:t>
          </a:r>
          <a:endParaRPr lang="ru-RU" b="0" dirty="0"/>
        </a:p>
      </dgm:t>
    </dgm:pt>
    <dgm:pt modelId="{CDDD0F2E-24DF-441B-BE16-1BFFC25A3F47}" type="parTrans" cxnId="{5812E8F2-BA92-4140-A212-3C42DA185DB8}">
      <dgm:prSet/>
      <dgm:spPr/>
      <dgm:t>
        <a:bodyPr/>
        <a:lstStyle/>
        <a:p>
          <a:endParaRPr lang="ru-RU"/>
        </a:p>
      </dgm:t>
    </dgm:pt>
    <dgm:pt modelId="{D42545FC-1B6E-4193-981A-6266AC762E98}" type="sibTrans" cxnId="{5812E8F2-BA92-4140-A212-3C42DA185DB8}">
      <dgm:prSet/>
      <dgm:spPr/>
      <dgm:t>
        <a:bodyPr/>
        <a:lstStyle/>
        <a:p>
          <a:endParaRPr lang="ru-RU"/>
        </a:p>
      </dgm:t>
    </dgm:pt>
    <dgm:pt modelId="{73AE8FB2-6CD1-4169-91FA-2628FCC2BEE2}">
      <dgm:prSet phldrT="[Текст]"/>
      <dgm:spPr/>
      <dgm:t>
        <a:bodyPr/>
        <a:lstStyle/>
        <a:p>
          <a:r>
            <a:rPr lang="en-CA" b="0" i="0" dirty="0" smtClean="0"/>
            <a:t>Recurrent Neural Network</a:t>
          </a:r>
          <a:endParaRPr lang="ru-RU" b="0" dirty="0"/>
        </a:p>
      </dgm:t>
    </dgm:pt>
    <dgm:pt modelId="{A94647F3-EF62-47C7-B8B9-CE59B3E2CD51}" type="parTrans" cxnId="{8077EB25-6EB7-425A-8268-90738BB0FC90}">
      <dgm:prSet/>
      <dgm:spPr/>
      <dgm:t>
        <a:bodyPr/>
        <a:lstStyle/>
        <a:p>
          <a:endParaRPr lang="ru-RU"/>
        </a:p>
      </dgm:t>
    </dgm:pt>
    <dgm:pt modelId="{E166955D-CDCA-47FA-BD3F-1FA6046DFBCC}" type="sibTrans" cxnId="{8077EB25-6EB7-425A-8268-90738BB0FC90}">
      <dgm:prSet/>
      <dgm:spPr/>
      <dgm:t>
        <a:bodyPr/>
        <a:lstStyle/>
        <a:p>
          <a:endParaRPr lang="ru-RU"/>
        </a:p>
      </dgm:t>
    </dgm:pt>
    <dgm:pt modelId="{D90C5E43-11C4-47D7-94EC-83AF90F2512D}" type="pres">
      <dgm:prSet presAssocID="{3654B68D-A32A-4CC3-B9BF-12FE9151FE17}" presName="Name0" presStyleCnt="0">
        <dgm:presLayoutVars>
          <dgm:chPref val="1"/>
          <dgm:dir/>
          <dgm:animOne val="branch"/>
          <dgm:animLvl val="lvl"/>
          <dgm:resizeHandles val="exact"/>
        </dgm:presLayoutVars>
      </dgm:prSet>
      <dgm:spPr/>
      <dgm:t>
        <a:bodyPr/>
        <a:lstStyle/>
        <a:p>
          <a:endParaRPr lang="ru-RU"/>
        </a:p>
      </dgm:t>
    </dgm:pt>
    <dgm:pt modelId="{C76405B9-27AF-4924-82CB-C510144121D6}" type="pres">
      <dgm:prSet presAssocID="{CFF8172E-1C90-4910-9412-691A59EAD6EA}" presName="root1" presStyleCnt="0"/>
      <dgm:spPr/>
    </dgm:pt>
    <dgm:pt modelId="{B46F3F65-0155-4C39-B508-B4BA9CE83E1A}" type="pres">
      <dgm:prSet presAssocID="{CFF8172E-1C90-4910-9412-691A59EAD6EA}" presName="LevelOneTextNode" presStyleLbl="node0" presStyleIdx="0" presStyleCnt="1" custScaleX="170047">
        <dgm:presLayoutVars>
          <dgm:chPref val="3"/>
        </dgm:presLayoutVars>
      </dgm:prSet>
      <dgm:spPr/>
      <dgm:t>
        <a:bodyPr/>
        <a:lstStyle/>
        <a:p>
          <a:endParaRPr lang="ru-RU"/>
        </a:p>
      </dgm:t>
    </dgm:pt>
    <dgm:pt modelId="{23338158-11B1-415B-B6AF-24B9D7BA6398}" type="pres">
      <dgm:prSet presAssocID="{CFF8172E-1C90-4910-9412-691A59EAD6EA}" presName="level2hierChild" presStyleCnt="0"/>
      <dgm:spPr/>
    </dgm:pt>
    <dgm:pt modelId="{A3072AE1-774E-4DAC-8F5C-5F5CE46F62B9}" type="pres">
      <dgm:prSet presAssocID="{93EFEF2A-369E-47B0-AAA3-DE16099968A3}" presName="conn2-1" presStyleLbl="parChTrans1D2" presStyleIdx="0" presStyleCnt="5"/>
      <dgm:spPr/>
      <dgm:t>
        <a:bodyPr/>
        <a:lstStyle/>
        <a:p>
          <a:endParaRPr lang="ru-RU"/>
        </a:p>
      </dgm:t>
    </dgm:pt>
    <dgm:pt modelId="{FF887686-9570-4DE6-A0B6-AF6002BC5A21}" type="pres">
      <dgm:prSet presAssocID="{93EFEF2A-369E-47B0-AAA3-DE16099968A3}" presName="connTx" presStyleLbl="parChTrans1D2" presStyleIdx="0" presStyleCnt="5"/>
      <dgm:spPr/>
      <dgm:t>
        <a:bodyPr/>
        <a:lstStyle/>
        <a:p>
          <a:endParaRPr lang="ru-RU"/>
        </a:p>
      </dgm:t>
    </dgm:pt>
    <dgm:pt modelId="{B584DADB-F1B3-46E5-B85C-3C9B9B6D4994}" type="pres">
      <dgm:prSet presAssocID="{FB308D49-904A-4790-AF31-6C41D8E12A02}" presName="root2" presStyleCnt="0"/>
      <dgm:spPr/>
    </dgm:pt>
    <dgm:pt modelId="{62D7E852-27F0-47C2-A965-DACBA75C68EF}" type="pres">
      <dgm:prSet presAssocID="{FB308D49-904A-4790-AF31-6C41D8E12A02}" presName="LevelTwoTextNode" presStyleLbl="node2" presStyleIdx="0" presStyleCnt="5">
        <dgm:presLayoutVars>
          <dgm:chPref val="3"/>
        </dgm:presLayoutVars>
      </dgm:prSet>
      <dgm:spPr/>
      <dgm:t>
        <a:bodyPr/>
        <a:lstStyle/>
        <a:p>
          <a:endParaRPr lang="ru-RU"/>
        </a:p>
      </dgm:t>
    </dgm:pt>
    <dgm:pt modelId="{9DF5A389-C109-42D6-A353-10CBAC29DB79}" type="pres">
      <dgm:prSet presAssocID="{FB308D49-904A-4790-AF31-6C41D8E12A02}" presName="level3hierChild" presStyleCnt="0"/>
      <dgm:spPr/>
    </dgm:pt>
    <dgm:pt modelId="{5F1AB996-F7A0-4828-A26A-755B4A12E70F}" type="pres">
      <dgm:prSet presAssocID="{4A1F867F-7A84-4BDE-9B76-ADF0679A83DB}" presName="conn2-1" presStyleLbl="parChTrans1D2" presStyleIdx="1" presStyleCnt="5"/>
      <dgm:spPr/>
      <dgm:t>
        <a:bodyPr/>
        <a:lstStyle/>
        <a:p>
          <a:endParaRPr lang="ru-RU"/>
        </a:p>
      </dgm:t>
    </dgm:pt>
    <dgm:pt modelId="{FC5D205B-058C-434E-9D44-F6E0FD0709FE}" type="pres">
      <dgm:prSet presAssocID="{4A1F867F-7A84-4BDE-9B76-ADF0679A83DB}" presName="connTx" presStyleLbl="parChTrans1D2" presStyleIdx="1" presStyleCnt="5"/>
      <dgm:spPr/>
      <dgm:t>
        <a:bodyPr/>
        <a:lstStyle/>
        <a:p>
          <a:endParaRPr lang="ru-RU"/>
        </a:p>
      </dgm:t>
    </dgm:pt>
    <dgm:pt modelId="{286F7FEE-B50E-4154-875D-49FABF4BFD23}" type="pres">
      <dgm:prSet presAssocID="{CB3B7B81-63AD-43B7-ADED-F148AF670540}" presName="root2" presStyleCnt="0"/>
      <dgm:spPr/>
    </dgm:pt>
    <dgm:pt modelId="{D009586A-1582-4BD2-B9F8-71C59ABF17BF}" type="pres">
      <dgm:prSet presAssocID="{CB3B7B81-63AD-43B7-ADED-F148AF670540}" presName="LevelTwoTextNode" presStyleLbl="node2" presStyleIdx="1" presStyleCnt="5">
        <dgm:presLayoutVars>
          <dgm:chPref val="3"/>
        </dgm:presLayoutVars>
      </dgm:prSet>
      <dgm:spPr/>
      <dgm:t>
        <a:bodyPr/>
        <a:lstStyle/>
        <a:p>
          <a:endParaRPr lang="ru-RU"/>
        </a:p>
      </dgm:t>
    </dgm:pt>
    <dgm:pt modelId="{CFC805AE-9733-46E3-8B43-DE6A6CC3F7C3}" type="pres">
      <dgm:prSet presAssocID="{CB3B7B81-63AD-43B7-ADED-F148AF670540}" presName="level3hierChild" presStyleCnt="0"/>
      <dgm:spPr/>
    </dgm:pt>
    <dgm:pt modelId="{A1AB9072-39CD-4F8A-95C7-70D0E1B0529D}" type="pres">
      <dgm:prSet presAssocID="{8621D38A-53AA-4EBE-B3F6-D35075B6E4CD}" presName="conn2-1" presStyleLbl="parChTrans1D2" presStyleIdx="2" presStyleCnt="5"/>
      <dgm:spPr/>
      <dgm:t>
        <a:bodyPr/>
        <a:lstStyle/>
        <a:p>
          <a:endParaRPr lang="ru-RU"/>
        </a:p>
      </dgm:t>
    </dgm:pt>
    <dgm:pt modelId="{87E0F56D-7C66-4EDA-9C7B-195C145B79E8}" type="pres">
      <dgm:prSet presAssocID="{8621D38A-53AA-4EBE-B3F6-D35075B6E4CD}" presName="connTx" presStyleLbl="parChTrans1D2" presStyleIdx="2" presStyleCnt="5"/>
      <dgm:spPr/>
      <dgm:t>
        <a:bodyPr/>
        <a:lstStyle/>
        <a:p>
          <a:endParaRPr lang="ru-RU"/>
        </a:p>
      </dgm:t>
    </dgm:pt>
    <dgm:pt modelId="{8E23E00D-625D-485D-B928-4264676B2746}" type="pres">
      <dgm:prSet presAssocID="{384CFAFE-8BDA-4911-A29E-F4BDFE5F0FB9}" presName="root2" presStyleCnt="0"/>
      <dgm:spPr/>
    </dgm:pt>
    <dgm:pt modelId="{14FB9F4C-3120-41E6-B152-5B610492D495}" type="pres">
      <dgm:prSet presAssocID="{384CFAFE-8BDA-4911-A29E-F4BDFE5F0FB9}" presName="LevelTwoTextNode" presStyleLbl="node2" presStyleIdx="2" presStyleCnt="5">
        <dgm:presLayoutVars>
          <dgm:chPref val="3"/>
        </dgm:presLayoutVars>
      </dgm:prSet>
      <dgm:spPr/>
      <dgm:t>
        <a:bodyPr/>
        <a:lstStyle/>
        <a:p>
          <a:endParaRPr lang="ru-RU"/>
        </a:p>
      </dgm:t>
    </dgm:pt>
    <dgm:pt modelId="{B9AC50B5-DC9A-4511-A5A5-1A8F5996A279}" type="pres">
      <dgm:prSet presAssocID="{384CFAFE-8BDA-4911-A29E-F4BDFE5F0FB9}" presName="level3hierChild" presStyleCnt="0"/>
      <dgm:spPr/>
    </dgm:pt>
    <dgm:pt modelId="{BE453C30-25A9-4E10-9919-1CEC9939B003}" type="pres">
      <dgm:prSet presAssocID="{CDDD0F2E-24DF-441B-BE16-1BFFC25A3F47}" presName="conn2-1" presStyleLbl="parChTrans1D2" presStyleIdx="3" presStyleCnt="5"/>
      <dgm:spPr/>
      <dgm:t>
        <a:bodyPr/>
        <a:lstStyle/>
        <a:p>
          <a:endParaRPr lang="ru-RU"/>
        </a:p>
      </dgm:t>
    </dgm:pt>
    <dgm:pt modelId="{D7A64A21-BCE2-49E6-A475-820647D34601}" type="pres">
      <dgm:prSet presAssocID="{CDDD0F2E-24DF-441B-BE16-1BFFC25A3F47}" presName="connTx" presStyleLbl="parChTrans1D2" presStyleIdx="3" presStyleCnt="5"/>
      <dgm:spPr/>
      <dgm:t>
        <a:bodyPr/>
        <a:lstStyle/>
        <a:p>
          <a:endParaRPr lang="ru-RU"/>
        </a:p>
      </dgm:t>
    </dgm:pt>
    <dgm:pt modelId="{556216BD-A2B3-4811-925B-8D7B939487D8}" type="pres">
      <dgm:prSet presAssocID="{3307820A-33C8-43BE-A43B-5B940D4E4F80}" presName="root2" presStyleCnt="0"/>
      <dgm:spPr/>
    </dgm:pt>
    <dgm:pt modelId="{8FFEEA0E-514C-445C-9ADC-1F1B222A5A0A}" type="pres">
      <dgm:prSet presAssocID="{3307820A-33C8-43BE-A43B-5B940D4E4F80}" presName="LevelTwoTextNode" presStyleLbl="node2" presStyleIdx="3" presStyleCnt="5">
        <dgm:presLayoutVars>
          <dgm:chPref val="3"/>
        </dgm:presLayoutVars>
      </dgm:prSet>
      <dgm:spPr/>
      <dgm:t>
        <a:bodyPr/>
        <a:lstStyle/>
        <a:p>
          <a:endParaRPr lang="ru-RU"/>
        </a:p>
      </dgm:t>
    </dgm:pt>
    <dgm:pt modelId="{6FE7A350-2F2B-4743-BAEC-4E76E9DED709}" type="pres">
      <dgm:prSet presAssocID="{3307820A-33C8-43BE-A43B-5B940D4E4F80}" presName="level3hierChild" presStyleCnt="0"/>
      <dgm:spPr/>
    </dgm:pt>
    <dgm:pt modelId="{CD4ADB96-C32F-47A4-B257-8E05CA2D70B4}" type="pres">
      <dgm:prSet presAssocID="{A94647F3-EF62-47C7-B8B9-CE59B3E2CD51}" presName="conn2-1" presStyleLbl="parChTrans1D2" presStyleIdx="4" presStyleCnt="5"/>
      <dgm:spPr/>
      <dgm:t>
        <a:bodyPr/>
        <a:lstStyle/>
        <a:p>
          <a:endParaRPr lang="ru-RU"/>
        </a:p>
      </dgm:t>
    </dgm:pt>
    <dgm:pt modelId="{BB9C20A7-E2B7-428D-A788-7053BBE2CDB2}" type="pres">
      <dgm:prSet presAssocID="{A94647F3-EF62-47C7-B8B9-CE59B3E2CD51}" presName="connTx" presStyleLbl="parChTrans1D2" presStyleIdx="4" presStyleCnt="5"/>
      <dgm:spPr/>
      <dgm:t>
        <a:bodyPr/>
        <a:lstStyle/>
        <a:p>
          <a:endParaRPr lang="ru-RU"/>
        </a:p>
      </dgm:t>
    </dgm:pt>
    <dgm:pt modelId="{DF8D305E-3B4E-4D71-8E17-F9C93B674F4E}" type="pres">
      <dgm:prSet presAssocID="{73AE8FB2-6CD1-4169-91FA-2628FCC2BEE2}" presName="root2" presStyleCnt="0"/>
      <dgm:spPr/>
    </dgm:pt>
    <dgm:pt modelId="{D5CA985B-C878-4075-8D96-37047D036EE5}" type="pres">
      <dgm:prSet presAssocID="{73AE8FB2-6CD1-4169-91FA-2628FCC2BEE2}" presName="LevelTwoTextNode" presStyleLbl="node2" presStyleIdx="4" presStyleCnt="5">
        <dgm:presLayoutVars>
          <dgm:chPref val="3"/>
        </dgm:presLayoutVars>
      </dgm:prSet>
      <dgm:spPr/>
      <dgm:t>
        <a:bodyPr/>
        <a:lstStyle/>
        <a:p>
          <a:endParaRPr lang="ru-RU"/>
        </a:p>
      </dgm:t>
    </dgm:pt>
    <dgm:pt modelId="{A68ABFFF-B84A-4E27-ABCF-FC1BF4298B18}" type="pres">
      <dgm:prSet presAssocID="{73AE8FB2-6CD1-4169-91FA-2628FCC2BEE2}" presName="level3hierChild" presStyleCnt="0"/>
      <dgm:spPr/>
    </dgm:pt>
  </dgm:ptLst>
  <dgm:cxnLst>
    <dgm:cxn modelId="{8A0C699B-858A-4EFB-811C-4021D2B9E463}" type="presOf" srcId="{4A1F867F-7A84-4BDE-9B76-ADF0679A83DB}" destId="{5F1AB996-F7A0-4828-A26A-755B4A12E70F}" srcOrd="0" destOrd="0" presId="urn:microsoft.com/office/officeart/2008/layout/HorizontalMultiLevelHierarchy"/>
    <dgm:cxn modelId="{55EA1C7C-81A1-4DC5-9C88-8BCFEFBA7E53}" type="presOf" srcId="{93EFEF2A-369E-47B0-AAA3-DE16099968A3}" destId="{FF887686-9570-4DE6-A0B6-AF6002BC5A21}" srcOrd="1" destOrd="0" presId="urn:microsoft.com/office/officeart/2008/layout/HorizontalMultiLevelHierarchy"/>
    <dgm:cxn modelId="{B8B8B990-E9CC-4740-A34F-A2656E926813}" type="presOf" srcId="{CDDD0F2E-24DF-441B-BE16-1BFFC25A3F47}" destId="{D7A64A21-BCE2-49E6-A475-820647D34601}" srcOrd="1" destOrd="0" presId="urn:microsoft.com/office/officeart/2008/layout/HorizontalMultiLevelHierarchy"/>
    <dgm:cxn modelId="{1673CBAA-E007-4E3A-B8D1-720C7C4BE8E9}" type="presOf" srcId="{FB308D49-904A-4790-AF31-6C41D8E12A02}" destId="{62D7E852-27F0-47C2-A965-DACBA75C68EF}" srcOrd="0" destOrd="0" presId="urn:microsoft.com/office/officeart/2008/layout/HorizontalMultiLevelHierarchy"/>
    <dgm:cxn modelId="{EA74EC0D-A3EA-450E-9DFB-A03D8DBBFED0}" type="presOf" srcId="{8621D38A-53AA-4EBE-B3F6-D35075B6E4CD}" destId="{A1AB9072-39CD-4F8A-95C7-70D0E1B0529D}" srcOrd="0" destOrd="0" presId="urn:microsoft.com/office/officeart/2008/layout/HorizontalMultiLevelHierarchy"/>
    <dgm:cxn modelId="{039993E5-DE7E-465D-A026-05A7F334884D}" type="presOf" srcId="{A94647F3-EF62-47C7-B8B9-CE59B3E2CD51}" destId="{BB9C20A7-E2B7-428D-A788-7053BBE2CDB2}" srcOrd="1" destOrd="0" presId="urn:microsoft.com/office/officeart/2008/layout/HorizontalMultiLevelHierarchy"/>
    <dgm:cxn modelId="{3E5A6EDF-0FFB-47ED-B51F-1EF83F2F8B09}" type="presOf" srcId="{4A1F867F-7A84-4BDE-9B76-ADF0679A83DB}" destId="{FC5D205B-058C-434E-9D44-F6E0FD0709FE}" srcOrd="1" destOrd="0" presId="urn:microsoft.com/office/officeart/2008/layout/HorizontalMultiLevelHierarchy"/>
    <dgm:cxn modelId="{74B398CD-EE97-48F1-B4EB-96370C3B7792}" type="presOf" srcId="{73AE8FB2-6CD1-4169-91FA-2628FCC2BEE2}" destId="{D5CA985B-C878-4075-8D96-37047D036EE5}" srcOrd="0" destOrd="0" presId="urn:microsoft.com/office/officeart/2008/layout/HorizontalMultiLevelHierarchy"/>
    <dgm:cxn modelId="{5C7C3845-006B-4D93-9875-089405D2E16A}" type="presOf" srcId="{CB3B7B81-63AD-43B7-ADED-F148AF670540}" destId="{D009586A-1582-4BD2-B9F8-71C59ABF17BF}" srcOrd="0" destOrd="0" presId="urn:microsoft.com/office/officeart/2008/layout/HorizontalMultiLevelHierarchy"/>
    <dgm:cxn modelId="{D091BA30-0AF6-4AD6-AE74-20BFF191F5A8}" type="presOf" srcId="{384CFAFE-8BDA-4911-A29E-F4BDFE5F0FB9}" destId="{14FB9F4C-3120-41E6-B152-5B610492D495}" srcOrd="0" destOrd="0" presId="urn:microsoft.com/office/officeart/2008/layout/HorizontalMultiLevelHierarchy"/>
    <dgm:cxn modelId="{8077EB25-6EB7-425A-8268-90738BB0FC90}" srcId="{CFF8172E-1C90-4910-9412-691A59EAD6EA}" destId="{73AE8FB2-6CD1-4169-91FA-2628FCC2BEE2}" srcOrd="4" destOrd="0" parTransId="{A94647F3-EF62-47C7-B8B9-CE59B3E2CD51}" sibTransId="{E166955D-CDCA-47FA-BD3F-1FA6046DFBCC}"/>
    <dgm:cxn modelId="{62BBA382-1544-49BB-B7CB-AE04B2A07F70}" type="presOf" srcId="{3654B68D-A32A-4CC3-B9BF-12FE9151FE17}" destId="{D90C5E43-11C4-47D7-94EC-83AF90F2512D}" srcOrd="0" destOrd="0" presId="urn:microsoft.com/office/officeart/2008/layout/HorizontalMultiLevelHierarchy"/>
    <dgm:cxn modelId="{45F06C2B-0436-4CF8-847A-D77F1EB6218A}" type="presOf" srcId="{3307820A-33C8-43BE-A43B-5B940D4E4F80}" destId="{8FFEEA0E-514C-445C-9ADC-1F1B222A5A0A}" srcOrd="0" destOrd="0" presId="urn:microsoft.com/office/officeart/2008/layout/HorizontalMultiLevelHierarchy"/>
    <dgm:cxn modelId="{32F7E7A6-907D-4DD8-B3E0-69A62F22C8C9}" type="presOf" srcId="{8621D38A-53AA-4EBE-B3F6-D35075B6E4CD}" destId="{87E0F56D-7C66-4EDA-9C7B-195C145B79E8}" srcOrd="1" destOrd="0" presId="urn:microsoft.com/office/officeart/2008/layout/HorizontalMultiLevelHierarchy"/>
    <dgm:cxn modelId="{5812E8F2-BA92-4140-A212-3C42DA185DB8}" srcId="{CFF8172E-1C90-4910-9412-691A59EAD6EA}" destId="{3307820A-33C8-43BE-A43B-5B940D4E4F80}" srcOrd="3" destOrd="0" parTransId="{CDDD0F2E-24DF-441B-BE16-1BFFC25A3F47}" sibTransId="{D42545FC-1B6E-4193-981A-6266AC762E98}"/>
    <dgm:cxn modelId="{5DA92052-4CF5-468F-BAA9-C83F578FB95E}" type="presOf" srcId="{CFF8172E-1C90-4910-9412-691A59EAD6EA}" destId="{B46F3F65-0155-4C39-B508-B4BA9CE83E1A}" srcOrd="0" destOrd="0" presId="urn:microsoft.com/office/officeart/2008/layout/HorizontalMultiLevelHierarchy"/>
    <dgm:cxn modelId="{87D06404-251A-424B-8E22-7B96337AEF58}" type="presOf" srcId="{A94647F3-EF62-47C7-B8B9-CE59B3E2CD51}" destId="{CD4ADB96-C32F-47A4-B257-8E05CA2D70B4}" srcOrd="0" destOrd="0" presId="urn:microsoft.com/office/officeart/2008/layout/HorizontalMultiLevelHierarchy"/>
    <dgm:cxn modelId="{AC35447E-B573-4E14-9ADC-68BE22A00412}" srcId="{CFF8172E-1C90-4910-9412-691A59EAD6EA}" destId="{CB3B7B81-63AD-43B7-ADED-F148AF670540}" srcOrd="1" destOrd="0" parTransId="{4A1F867F-7A84-4BDE-9B76-ADF0679A83DB}" sibTransId="{72D8CD4A-B964-4319-948F-CCB6796D08E6}"/>
    <dgm:cxn modelId="{E6D46153-4CE6-4EEE-8394-5DFC274DF4AB}" type="presOf" srcId="{CDDD0F2E-24DF-441B-BE16-1BFFC25A3F47}" destId="{BE453C30-25A9-4E10-9919-1CEC9939B003}" srcOrd="0" destOrd="0" presId="urn:microsoft.com/office/officeart/2008/layout/HorizontalMultiLevelHierarchy"/>
    <dgm:cxn modelId="{B32144D9-32CE-4759-8AAE-CD8C2DD50776}" srcId="{3654B68D-A32A-4CC3-B9BF-12FE9151FE17}" destId="{CFF8172E-1C90-4910-9412-691A59EAD6EA}" srcOrd="0" destOrd="0" parTransId="{D00AA11C-33A3-4BFC-B2D0-D9B1F76D7347}" sibTransId="{6EAF390D-52F9-4947-9E73-8C53D26D279E}"/>
    <dgm:cxn modelId="{116E2896-454B-4B2E-9662-747301C16124}" srcId="{CFF8172E-1C90-4910-9412-691A59EAD6EA}" destId="{384CFAFE-8BDA-4911-A29E-F4BDFE5F0FB9}" srcOrd="2" destOrd="0" parTransId="{8621D38A-53AA-4EBE-B3F6-D35075B6E4CD}" sibTransId="{865EF4B6-FC23-463F-BF80-62153395C99B}"/>
    <dgm:cxn modelId="{7ACF5C82-05B7-44C4-A28F-1D3F3AD9592A}" type="presOf" srcId="{93EFEF2A-369E-47B0-AAA3-DE16099968A3}" destId="{A3072AE1-774E-4DAC-8F5C-5F5CE46F62B9}" srcOrd="0" destOrd="0" presId="urn:microsoft.com/office/officeart/2008/layout/HorizontalMultiLevelHierarchy"/>
    <dgm:cxn modelId="{2C18AD10-5F99-418E-8771-7D1002A96742}" srcId="{CFF8172E-1C90-4910-9412-691A59EAD6EA}" destId="{FB308D49-904A-4790-AF31-6C41D8E12A02}" srcOrd="0" destOrd="0" parTransId="{93EFEF2A-369E-47B0-AAA3-DE16099968A3}" sibTransId="{29E6A35F-222C-4440-9C91-473C3DA6FF1A}"/>
    <dgm:cxn modelId="{12DB4D46-4060-46D3-986F-7F326079B2C0}" type="presParOf" srcId="{D90C5E43-11C4-47D7-94EC-83AF90F2512D}" destId="{C76405B9-27AF-4924-82CB-C510144121D6}" srcOrd="0" destOrd="0" presId="urn:microsoft.com/office/officeart/2008/layout/HorizontalMultiLevelHierarchy"/>
    <dgm:cxn modelId="{4149CE4E-58E8-45D5-A19F-E27EC193F946}" type="presParOf" srcId="{C76405B9-27AF-4924-82CB-C510144121D6}" destId="{B46F3F65-0155-4C39-B508-B4BA9CE83E1A}" srcOrd="0" destOrd="0" presId="urn:microsoft.com/office/officeart/2008/layout/HorizontalMultiLevelHierarchy"/>
    <dgm:cxn modelId="{59980CE0-4B12-45F3-94BD-954CBEF39711}" type="presParOf" srcId="{C76405B9-27AF-4924-82CB-C510144121D6}" destId="{23338158-11B1-415B-B6AF-24B9D7BA6398}" srcOrd="1" destOrd="0" presId="urn:microsoft.com/office/officeart/2008/layout/HorizontalMultiLevelHierarchy"/>
    <dgm:cxn modelId="{D4F2F1FB-B518-4046-BDD3-6C05D32DD0DB}" type="presParOf" srcId="{23338158-11B1-415B-B6AF-24B9D7BA6398}" destId="{A3072AE1-774E-4DAC-8F5C-5F5CE46F62B9}" srcOrd="0" destOrd="0" presId="urn:microsoft.com/office/officeart/2008/layout/HorizontalMultiLevelHierarchy"/>
    <dgm:cxn modelId="{5EEDD619-C4DF-45C7-87EA-2DF5B71613BC}" type="presParOf" srcId="{A3072AE1-774E-4DAC-8F5C-5F5CE46F62B9}" destId="{FF887686-9570-4DE6-A0B6-AF6002BC5A21}" srcOrd="0" destOrd="0" presId="urn:microsoft.com/office/officeart/2008/layout/HorizontalMultiLevelHierarchy"/>
    <dgm:cxn modelId="{DDC252C5-80E6-4F4A-A4D2-10C7FA63E357}" type="presParOf" srcId="{23338158-11B1-415B-B6AF-24B9D7BA6398}" destId="{B584DADB-F1B3-46E5-B85C-3C9B9B6D4994}" srcOrd="1" destOrd="0" presId="urn:microsoft.com/office/officeart/2008/layout/HorizontalMultiLevelHierarchy"/>
    <dgm:cxn modelId="{B9E9276A-45F3-4B71-AF59-809B3517683F}" type="presParOf" srcId="{B584DADB-F1B3-46E5-B85C-3C9B9B6D4994}" destId="{62D7E852-27F0-47C2-A965-DACBA75C68EF}" srcOrd="0" destOrd="0" presId="urn:microsoft.com/office/officeart/2008/layout/HorizontalMultiLevelHierarchy"/>
    <dgm:cxn modelId="{F60E6C6E-4773-485E-9383-3AECA2087D07}" type="presParOf" srcId="{B584DADB-F1B3-46E5-B85C-3C9B9B6D4994}" destId="{9DF5A389-C109-42D6-A353-10CBAC29DB79}" srcOrd="1" destOrd="0" presId="urn:microsoft.com/office/officeart/2008/layout/HorizontalMultiLevelHierarchy"/>
    <dgm:cxn modelId="{93ED9A8D-9A74-4BE8-AE33-1958B90D4DFB}" type="presParOf" srcId="{23338158-11B1-415B-B6AF-24B9D7BA6398}" destId="{5F1AB996-F7A0-4828-A26A-755B4A12E70F}" srcOrd="2" destOrd="0" presId="urn:microsoft.com/office/officeart/2008/layout/HorizontalMultiLevelHierarchy"/>
    <dgm:cxn modelId="{D8F844AB-20EE-49B8-B85A-D6BFED1B5412}" type="presParOf" srcId="{5F1AB996-F7A0-4828-A26A-755B4A12E70F}" destId="{FC5D205B-058C-434E-9D44-F6E0FD0709FE}" srcOrd="0" destOrd="0" presId="urn:microsoft.com/office/officeart/2008/layout/HorizontalMultiLevelHierarchy"/>
    <dgm:cxn modelId="{9A3253A2-5A2B-4DA3-B3F6-8218B8AA30FB}" type="presParOf" srcId="{23338158-11B1-415B-B6AF-24B9D7BA6398}" destId="{286F7FEE-B50E-4154-875D-49FABF4BFD23}" srcOrd="3" destOrd="0" presId="urn:microsoft.com/office/officeart/2008/layout/HorizontalMultiLevelHierarchy"/>
    <dgm:cxn modelId="{4EE9C498-B02F-4D4E-92F6-0C2359174BD5}" type="presParOf" srcId="{286F7FEE-B50E-4154-875D-49FABF4BFD23}" destId="{D009586A-1582-4BD2-B9F8-71C59ABF17BF}" srcOrd="0" destOrd="0" presId="urn:microsoft.com/office/officeart/2008/layout/HorizontalMultiLevelHierarchy"/>
    <dgm:cxn modelId="{3F42E49F-044C-47DD-A499-B05311600C75}" type="presParOf" srcId="{286F7FEE-B50E-4154-875D-49FABF4BFD23}" destId="{CFC805AE-9733-46E3-8B43-DE6A6CC3F7C3}" srcOrd="1" destOrd="0" presId="urn:microsoft.com/office/officeart/2008/layout/HorizontalMultiLevelHierarchy"/>
    <dgm:cxn modelId="{837831AE-C647-4F9D-B201-274D18389EC3}" type="presParOf" srcId="{23338158-11B1-415B-B6AF-24B9D7BA6398}" destId="{A1AB9072-39CD-4F8A-95C7-70D0E1B0529D}" srcOrd="4" destOrd="0" presId="urn:microsoft.com/office/officeart/2008/layout/HorizontalMultiLevelHierarchy"/>
    <dgm:cxn modelId="{4D9A9483-F4B9-4E93-BAE7-D431A6769503}" type="presParOf" srcId="{A1AB9072-39CD-4F8A-95C7-70D0E1B0529D}" destId="{87E0F56D-7C66-4EDA-9C7B-195C145B79E8}" srcOrd="0" destOrd="0" presId="urn:microsoft.com/office/officeart/2008/layout/HorizontalMultiLevelHierarchy"/>
    <dgm:cxn modelId="{55670521-F518-4527-8591-5075634F4579}" type="presParOf" srcId="{23338158-11B1-415B-B6AF-24B9D7BA6398}" destId="{8E23E00D-625D-485D-B928-4264676B2746}" srcOrd="5" destOrd="0" presId="urn:microsoft.com/office/officeart/2008/layout/HorizontalMultiLevelHierarchy"/>
    <dgm:cxn modelId="{0069D1AC-8EBC-4335-9E99-595CBF11E268}" type="presParOf" srcId="{8E23E00D-625D-485D-B928-4264676B2746}" destId="{14FB9F4C-3120-41E6-B152-5B610492D495}" srcOrd="0" destOrd="0" presId="urn:microsoft.com/office/officeart/2008/layout/HorizontalMultiLevelHierarchy"/>
    <dgm:cxn modelId="{6FAF05B8-196F-4FAE-9EEA-95787CC782E1}" type="presParOf" srcId="{8E23E00D-625D-485D-B928-4264676B2746}" destId="{B9AC50B5-DC9A-4511-A5A5-1A8F5996A279}" srcOrd="1" destOrd="0" presId="urn:microsoft.com/office/officeart/2008/layout/HorizontalMultiLevelHierarchy"/>
    <dgm:cxn modelId="{80493051-AA0D-4622-AA32-546096E48BB0}" type="presParOf" srcId="{23338158-11B1-415B-B6AF-24B9D7BA6398}" destId="{BE453C30-25A9-4E10-9919-1CEC9939B003}" srcOrd="6" destOrd="0" presId="urn:microsoft.com/office/officeart/2008/layout/HorizontalMultiLevelHierarchy"/>
    <dgm:cxn modelId="{14E04787-A163-44F3-966A-0BED4248199E}" type="presParOf" srcId="{BE453C30-25A9-4E10-9919-1CEC9939B003}" destId="{D7A64A21-BCE2-49E6-A475-820647D34601}" srcOrd="0" destOrd="0" presId="urn:microsoft.com/office/officeart/2008/layout/HorizontalMultiLevelHierarchy"/>
    <dgm:cxn modelId="{0F50FF85-7872-46FD-A519-7449EB90CCFF}" type="presParOf" srcId="{23338158-11B1-415B-B6AF-24B9D7BA6398}" destId="{556216BD-A2B3-4811-925B-8D7B939487D8}" srcOrd="7" destOrd="0" presId="urn:microsoft.com/office/officeart/2008/layout/HorizontalMultiLevelHierarchy"/>
    <dgm:cxn modelId="{5ED5304B-1541-4695-9840-A7266590EA59}" type="presParOf" srcId="{556216BD-A2B3-4811-925B-8D7B939487D8}" destId="{8FFEEA0E-514C-445C-9ADC-1F1B222A5A0A}" srcOrd="0" destOrd="0" presId="urn:microsoft.com/office/officeart/2008/layout/HorizontalMultiLevelHierarchy"/>
    <dgm:cxn modelId="{8A179C96-8304-4DD8-BE24-5EBD93652014}" type="presParOf" srcId="{556216BD-A2B3-4811-925B-8D7B939487D8}" destId="{6FE7A350-2F2B-4743-BAEC-4E76E9DED709}" srcOrd="1" destOrd="0" presId="urn:microsoft.com/office/officeart/2008/layout/HorizontalMultiLevelHierarchy"/>
    <dgm:cxn modelId="{B5278059-F120-4EF6-B7CF-F0DBEE4E15F7}" type="presParOf" srcId="{23338158-11B1-415B-B6AF-24B9D7BA6398}" destId="{CD4ADB96-C32F-47A4-B257-8E05CA2D70B4}" srcOrd="8" destOrd="0" presId="urn:microsoft.com/office/officeart/2008/layout/HorizontalMultiLevelHierarchy"/>
    <dgm:cxn modelId="{18FC3CE0-4EA2-40F1-90B3-054CD82EAD30}" type="presParOf" srcId="{CD4ADB96-C32F-47A4-B257-8E05CA2D70B4}" destId="{BB9C20A7-E2B7-428D-A788-7053BBE2CDB2}" srcOrd="0" destOrd="0" presId="urn:microsoft.com/office/officeart/2008/layout/HorizontalMultiLevelHierarchy"/>
    <dgm:cxn modelId="{1354868E-1128-4312-A71B-C66329056054}" type="presParOf" srcId="{23338158-11B1-415B-B6AF-24B9D7BA6398}" destId="{DF8D305E-3B4E-4D71-8E17-F9C93B674F4E}" srcOrd="9" destOrd="0" presId="urn:microsoft.com/office/officeart/2008/layout/HorizontalMultiLevelHierarchy"/>
    <dgm:cxn modelId="{9FA84D83-A3C7-41B1-96DF-5F773DF8311F}" type="presParOf" srcId="{DF8D305E-3B4E-4D71-8E17-F9C93B674F4E}" destId="{D5CA985B-C878-4075-8D96-37047D036EE5}" srcOrd="0" destOrd="0" presId="urn:microsoft.com/office/officeart/2008/layout/HorizontalMultiLevelHierarchy"/>
    <dgm:cxn modelId="{0E0D30AD-F73A-429A-901D-3599C7385DB9}" type="presParOf" srcId="{DF8D305E-3B4E-4D71-8E17-F9C93B674F4E}" destId="{A68ABFFF-B84A-4E27-ABCF-FC1BF4298B18}"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55DEBE-29B3-45F0-B4FD-DB72D9BE1964}">
      <dsp:nvSpPr>
        <dsp:cNvPr id="0" name=""/>
        <dsp:cNvSpPr/>
      </dsp:nvSpPr>
      <dsp:spPr>
        <a:xfrm>
          <a:off x="2128163" y="2509837"/>
          <a:ext cx="548667" cy="2090959"/>
        </a:xfrm>
        <a:custGeom>
          <a:avLst/>
          <a:gdLst/>
          <a:ahLst/>
          <a:cxnLst/>
          <a:rect l="0" t="0" r="0" b="0"/>
          <a:pathLst>
            <a:path>
              <a:moveTo>
                <a:pt x="0" y="0"/>
              </a:moveTo>
              <a:lnTo>
                <a:pt x="274333" y="0"/>
              </a:lnTo>
              <a:lnTo>
                <a:pt x="274333" y="2090959"/>
              </a:lnTo>
              <a:lnTo>
                <a:pt x="548667" y="209095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ru-RU" sz="800" kern="1200"/>
        </a:p>
      </dsp:txBody>
      <dsp:txXfrm>
        <a:off x="2348453" y="3501273"/>
        <a:ext cx="108087" cy="108087"/>
      </dsp:txXfrm>
    </dsp:sp>
    <dsp:sp modelId="{BE453C30-25A9-4E10-9919-1CEC9939B003}">
      <dsp:nvSpPr>
        <dsp:cNvPr id="0" name=""/>
        <dsp:cNvSpPr/>
      </dsp:nvSpPr>
      <dsp:spPr>
        <a:xfrm>
          <a:off x="2128163" y="2509837"/>
          <a:ext cx="548667" cy="1045479"/>
        </a:xfrm>
        <a:custGeom>
          <a:avLst/>
          <a:gdLst/>
          <a:ahLst/>
          <a:cxnLst/>
          <a:rect l="0" t="0" r="0" b="0"/>
          <a:pathLst>
            <a:path>
              <a:moveTo>
                <a:pt x="0" y="0"/>
              </a:moveTo>
              <a:lnTo>
                <a:pt x="274333" y="0"/>
              </a:lnTo>
              <a:lnTo>
                <a:pt x="274333" y="1045479"/>
              </a:lnTo>
              <a:lnTo>
                <a:pt x="548667" y="104547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372979" y="3003059"/>
        <a:ext cx="59035" cy="59035"/>
      </dsp:txXfrm>
    </dsp:sp>
    <dsp:sp modelId="{A1AB9072-39CD-4F8A-95C7-70D0E1B0529D}">
      <dsp:nvSpPr>
        <dsp:cNvPr id="0" name=""/>
        <dsp:cNvSpPr/>
      </dsp:nvSpPr>
      <dsp:spPr>
        <a:xfrm>
          <a:off x="2128163" y="2464117"/>
          <a:ext cx="548667" cy="91440"/>
        </a:xfrm>
        <a:custGeom>
          <a:avLst/>
          <a:gdLst/>
          <a:ahLst/>
          <a:cxnLst/>
          <a:rect l="0" t="0" r="0" b="0"/>
          <a:pathLst>
            <a:path>
              <a:moveTo>
                <a:pt x="0" y="45720"/>
              </a:moveTo>
              <a:lnTo>
                <a:pt x="548667" y="4572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388780" y="2496120"/>
        <a:ext cx="27433" cy="27433"/>
      </dsp:txXfrm>
    </dsp:sp>
    <dsp:sp modelId="{5F1AB996-F7A0-4828-A26A-755B4A12E70F}">
      <dsp:nvSpPr>
        <dsp:cNvPr id="0" name=""/>
        <dsp:cNvSpPr/>
      </dsp:nvSpPr>
      <dsp:spPr>
        <a:xfrm>
          <a:off x="2128163" y="1464357"/>
          <a:ext cx="548667" cy="1045479"/>
        </a:xfrm>
        <a:custGeom>
          <a:avLst/>
          <a:gdLst/>
          <a:ahLst/>
          <a:cxnLst/>
          <a:rect l="0" t="0" r="0" b="0"/>
          <a:pathLst>
            <a:path>
              <a:moveTo>
                <a:pt x="0" y="1045479"/>
              </a:moveTo>
              <a:lnTo>
                <a:pt x="274333" y="1045479"/>
              </a:lnTo>
              <a:lnTo>
                <a:pt x="274333" y="0"/>
              </a:lnTo>
              <a:lnTo>
                <a:pt x="548667"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372979" y="1957580"/>
        <a:ext cx="59035" cy="59035"/>
      </dsp:txXfrm>
    </dsp:sp>
    <dsp:sp modelId="{A3072AE1-774E-4DAC-8F5C-5F5CE46F62B9}">
      <dsp:nvSpPr>
        <dsp:cNvPr id="0" name=""/>
        <dsp:cNvSpPr/>
      </dsp:nvSpPr>
      <dsp:spPr>
        <a:xfrm>
          <a:off x="2128163" y="418878"/>
          <a:ext cx="548667" cy="2090959"/>
        </a:xfrm>
        <a:custGeom>
          <a:avLst/>
          <a:gdLst/>
          <a:ahLst/>
          <a:cxnLst/>
          <a:rect l="0" t="0" r="0" b="0"/>
          <a:pathLst>
            <a:path>
              <a:moveTo>
                <a:pt x="0" y="2090959"/>
              </a:moveTo>
              <a:lnTo>
                <a:pt x="274333" y="2090959"/>
              </a:lnTo>
              <a:lnTo>
                <a:pt x="274333" y="0"/>
              </a:lnTo>
              <a:lnTo>
                <a:pt x="548667"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ru-RU" sz="800" kern="1200"/>
        </a:p>
      </dsp:txBody>
      <dsp:txXfrm>
        <a:off x="2348453" y="1410314"/>
        <a:ext cx="108087" cy="108087"/>
      </dsp:txXfrm>
    </dsp:sp>
    <dsp:sp modelId="{B46F3F65-0155-4C39-B508-B4BA9CE83E1A}">
      <dsp:nvSpPr>
        <dsp:cNvPr id="0" name=""/>
        <dsp:cNvSpPr/>
      </dsp:nvSpPr>
      <dsp:spPr>
        <a:xfrm rot="16200000">
          <a:off x="-491038" y="2091645"/>
          <a:ext cx="4402019" cy="836383"/>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ru-RU" sz="5400" kern="1200" dirty="0" smtClean="0"/>
            <a:t>Класифікація</a:t>
          </a:r>
          <a:endParaRPr lang="ru-RU" sz="5400" kern="1200" dirty="0"/>
        </a:p>
      </dsp:txBody>
      <dsp:txXfrm>
        <a:off x="-491038" y="2091645"/>
        <a:ext cx="4402019" cy="836383"/>
      </dsp:txXfrm>
    </dsp:sp>
    <dsp:sp modelId="{62D7E852-27F0-47C2-A965-DACBA75C68EF}">
      <dsp:nvSpPr>
        <dsp:cNvPr id="0" name=""/>
        <dsp:cNvSpPr/>
      </dsp:nvSpPr>
      <dsp:spPr>
        <a:xfrm>
          <a:off x="2676831" y="686"/>
          <a:ext cx="2743338" cy="836383"/>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CA" sz="2500" b="0" i="0" kern="1200" dirty="0" smtClean="0"/>
            <a:t>Decision trees</a:t>
          </a:r>
          <a:endParaRPr lang="ru-RU" sz="2500" kern="1200" dirty="0"/>
        </a:p>
      </dsp:txBody>
      <dsp:txXfrm>
        <a:off x="2676831" y="686"/>
        <a:ext cx="2743338" cy="836383"/>
      </dsp:txXfrm>
    </dsp:sp>
    <dsp:sp modelId="{D009586A-1582-4BD2-B9F8-71C59ABF17BF}">
      <dsp:nvSpPr>
        <dsp:cNvPr id="0" name=""/>
        <dsp:cNvSpPr/>
      </dsp:nvSpPr>
      <dsp:spPr>
        <a:xfrm>
          <a:off x="2676831" y="1046165"/>
          <a:ext cx="2743338" cy="836383"/>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CA" sz="2500" b="0" i="0" kern="1200" dirty="0" smtClean="0"/>
            <a:t>Naive Bayes classifiers</a:t>
          </a:r>
          <a:endParaRPr lang="ru-RU" sz="2500" kern="1200" dirty="0"/>
        </a:p>
      </dsp:txBody>
      <dsp:txXfrm>
        <a:off x="2676831" y="1046165"/>
        <a:ext cx="2743338" cy="836383"/>
      </dsp:txXfrm>
    </dsp:sp>
    <dsp:sp modelId="{14FB9F4C-3120-41E6-B152-5B610492D495}">
      <dsp:nvSpPr>
        <dsp:cNvPr id="0" name=""/>
        <dsp:cNvSpPr/>
      </dsp:nvSpPr>
      <dsp:spPr>
        <a:xfrm>
          <a:off x="2676831" y="2091645"/>
          <a:ext cx="2743338" cy="836383"/>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CA" sz="2500" b="0" i="0" kern="1200" dirty="0" smtClean="0"/>
            <a:t>k-nearest neighbors (KNN)</a:t>
          </a:r>
          <a:endParaRPr lang="ru-RU" sz="2500" kern="1200" dirty="0"/>
        </a:p>
      </dsp:txBody>
      <dsp:txXfrm>
        <a:off x="2676831" y="2091645"/>
        <a:ext cx="2743338" cy="836383"/>
      </dsp:txXfrm>
    </dsp:sp>
    <dsp:sp modelId="{8FFEEA0E-514C-445C-9ADC-1F1B222A5A0A}">
      <dsp:nvSpPr>
        <dsp:cNvPr id="0" name=""/>
        <dsp:cNvSpPr/>
      </dsp:nvSpPr>
      <dsp:spPr>
        <a:xfrm>
          <a:off x="2676831" y="3137125"/>
          <a:ext cx="2743338" cy="836383"/>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US" sz="2500" b="0" i="0" kern="1200" dirty="0" smtClean="0"/>
            <a:t>L</a:t>
          </a:r>
          <a:r>
            <a:rPr lang="en-CA" sz="2500" b="0" i="0" kern="1200" dirty="0" err="1" smtClean="0"/>
            <a:t>ogistic</a:t>
          </a:r>
          <a:r>
            <a:rPr lang="en-CA" sz="2500" b="0" i="0" kern="1200" dirty="0" smtClean="0"/>
            <a:t> regression</a:t>
          </a:r>
          <a:endParaRPr lang="ru-RU" sz="2500" kern="1200" dirty="0"/>
        </a:p>
      </dsp:txBody>
      <dsp:txXfrm>
        <a:off x="2676831" y="3137125"/>
        <a:ext cx="2743338" cy="836383"/>
      </dsp:txXfrm>
    </dsp:sp>
    <dsp:sp modelId="{07448D63-A9F7-42FC-809C-6B91CB8855C8}">
      <dsp:nvSpPr>
        <dsp:cNvPr id="0" name=""/>
        <dsp:cNvSpPr/>
      </dsp:nvSpPr>
      <dsp:spPr>
        <a:xfrm>
          <a:off x="2676831" y="4182604"/>
          <a:ext cx="2743338" cy="836383"/>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15875" tIns="15875" rIns="15875" bIns="15875" numCol="1" spcCol="1270" anchor="ctr" anchorCtr="0">
          <a:noAutofit/>
        </a:bodyPr>
        <a:lstStyle/>
        <a:p>
          <a:pPr lvl="0" algn="ctr" defTabSz="1111250">
            <a:lnSpc>
              <a:spcPct val="90000"/>
            </a:lnSpc>
            <a:spcBef>
              <a:spcPct val="0"/>
            </a:spcBef>
            <a:spcAft>
              <a:spcPct val="35000"/>
            </a:spcAft>
          </a:pPr>
          <a:r>
            <a:rPr lang="en-CA" sz="2500" b="0" i="0" kern="1200" dirty="0" smtClean="0"/>
            <a:t>Support Vector Machine (SVM)</a:t>
          </a:r>
          <a:endParaRPr lang="ru-RU" sz="2500" b="0" kern="1200" dirty="0"/>
        </a:p>
      </dsp:txBody>
      <dsp:txXfrm>
        <a:off x="2676831" y="4182604"/>
        <a:ext cx="2743338" cy="8363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453C30-25A9-4E10-9919-1CEC9939B003}">
      <dsp:nvSpPr>
        <dsp:cNvPr id="0" name=""/>
        <dsp:cNvSpPr/>
      </dsp:nvSpPr>
      <dsp:spPr>
        <a:xfrm>
          <a:off x="1955887" y="2509837"/>
          <a:ext cx="625652" cy="1788259"/>
        </a:xfrm>
        <a:custGeom>
          <a:avLst/>
          <a:gdLst/>
          <a:ahLst/>
          <a:cxnLst/>
          <a:rect l="0" t="0" r="0" b="0"/>
          <a:pathLst>
            <a:path>
              <a:moveTo>
                <a:pt x="0" y="0"/>
              </a:moveTo>
              <a:lnTo>
                <a:pt x="312826" y="0"/>
              </a:lnTo>
              <a:lnTo>
                <a:pt x="312826" y="1788259"/>
              </a:lnTo>
              <a:lnTo>
                <a:pt x="625652" y="178825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ru-RU" sz="700" kern="1200"/>
        </a:p>
      </dsp:txBody>
      <dsp:txXfrm>
        <a:off x="2221349" y="3356603"/>
        <a:ext cx="94727" cy="94727"/>
      </dsp:txXfrm>
    </dsp:sp>
    <dsp:sp modelId="{A1AB9072-39CD-4F8A-95C7-70D0E1B0529D}">
      <dsp:nvSpPr>
        <dsp:cNvPr id="0" name=""/>
        <dsp:cNvSpPr/>
      </dsp:nvSpPr>
      <dsp:spPr>
        <a:xfrm>
          <a:off x="1955887" y="2509837"/>
          <a:ext cx="625652" cy="596086"/>
        </a:xfrm>
        <a:custGeom>
          <a:avLst/>
          <a:gdLst/>
          <a:ahLst/>
          <a:cxnLst/>
          <a:rect l="0" t="0" r="0" b="0"/>
          <a:pathLst>
            <a:path>
              <a:moveTo>
                <a:pt x="0" y="0"/>
              </a:moveTo>
              <a:lnTo>
                <a:pt x="312826" y="0"/>
              </a:lnTo>
              <a:lnTo>
                <a:pt x="312826" y="596086"/>
              </a:lnTo>
              <a:lnTo>
                <a:pt x="625652" y="59608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247109" y="2786276"/>
        <a:ext cx="43207" cy="43207"/>
      </dsp:txXfrm>
    </dsp:sp>
    <dsp:sp modelId="{5F1AB996-F7A0-4828-A26A-755B4A12E70F}">
      <dsp:nvSpPr>
        <dsp:cNvPr id="0" name=""/>
        <dsp:cNvSpPr/>
      </dsp:nvSpPr>
      <dsp:spPr>
        <a:xfrm>
          <a:off x="1955887" y="1913751"/>
          <a:ext cx="625652" cy="596086"/>
        </a:xfrm>
        <a:custGeom>
          <a:avLst/>
          <a:gdLst/>
          <a:ahLst/>
          <a:cxnLst/>
          <a:rect l="0" t="0" r="0" b="0"/>
          <a:pathLst>
            <a:path>
              <a:moveTo>
                <a:pt x="0" y="596086"/>
              </a:moveTo>
              <a:lnTo>
                <a:pt x="312826" y="596086"/>
              </a:lnTo>
              <a:lnTo>
                <a:pt x="312826" y="0"/>
              </a:lnTo>
              <a:lnTo>
                <a:pt x="625652"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247109" y="2190190"/>
        <a:ext cx="43207" cy="43207"/>
      </dsp:txXfrm>
    </dsp:sp>
    <dsp:sp modelId="{A3072AE1-774E-4DAC-8F5C-5F5CE46F62B9}">
      <dsp:nvSpPr>
        <dsp:cNvPr id="0" name=""/>
        <dsp:cNvSpPr/>
      </dsp:nvSpPr>
      <dsp:spPr>
        <a:xfrm>
          <a:off x="1955887" y="721578"/>
          <a:ext cx="625652" cy="1788259"/>
        </a:xfrm>
        <a:custGeom>
          <a:avLst/>
          <a:gdLst/>
          <a:ahLst/>
          <a:cxnLst/>
          <a:rect l="0" t="0" r="0" b="0"/>
          <a:pathLst>
            <a:path>
              <a:moveTo>
                <a:pt x="0" y="1788259"/>
              </a:moveTo>
              <a:lnTo>
                <a:pt x="312826" y="1788259"/>
              </a:lnTo>
              <a:lnTo>
                <a:pt x="312826" y="0"/>
              </a:lnTo>
              <a:lnTo>
                <a:pt x="625652"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ru-RU" sz="700" kern="1200"/>
        </a:p>
      </dsp:txBody>
      <dsp:txXfrm>
        <a:off x="2221349" y="1568344"/>
        <a:ext cx="94727" cy="94727"/>
      </dsp:txXfrm>
    </dsp:sp>
    <dsp:sp modelId="{B46F3F65-0155-4C39-B508-B4BA9CE83E1A}">
      <dsp:nvSpPr>
        <dsp:cNvPr id="0" name=""/>
        <dsp:cNvSpPr/>
      </dsp:nvSpPr>
      <dsp:spPr>
        <a:xfrm rot="16200000">
          <a:off x="-1030819" y="2032968"/>
          <a:ext cx="5019675" cy="953738"/>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uk-UA" sz="5400" kern="1200" dirty="0" smtClean="0"/>
            <a:t>Кластеризація</a:t>
          </a:r>
          <a:endParaRPr lang="ru-RU" sz="5400" kern="1200" dirty="0"/>
        </a:p>
      </dsp:txBody>
      <dsp:txXfrm>
        <a:off x="-1030819" y="2032968"/>
        <a:ext cx="5019675" cy="953738"/>
      </dsp:txXfrm>
    </dsp:sp>
    <dsp:sp modelId="{62D7E852-27F0-47C2-A965-DACBA75C68EF}">
      <dsp:nvSpPr>
        <dsp:cNvPr id="0" name=""/>
        <dsp:cNvSpPr/>
      </dsp:nvSpPr>
      <dsp:spPr>
        <a:xfrm>
          <a:off x="2581539" y="244709"/>
          <a:ext cx="3128261" cy="953738"/>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CA" sz="3000" b="0" i="0" kern="1200" dirty="0" smtClean="0"/>
            <a:t>k-means clustering</a:t>
          </a:r>
          <a:endParaRPr lang="ru-RU" sz="3000" kern="1200" dirty="0"/>
        </a:p>
      </dsp:txBody>
      <dsp:txXfrm>
        <a:off x="2581539" y="244709"/>
        <a:ext cx="3128261" cy="953738"/>
      </dsp:txXfrm>
    </dsp:sp>
    <dsp:sp modelId="{D009586A-1582-4BD2-B9F8-71C59ABF17BF}">
      <dsp:nvSpPr>
        <dsp:cNvPr id="0" name=""/>
        <dsp:cNvSpPr/>
      </dsp:nvSpPr>
      <dsp:spPr>
        <a:xfrm>
          <a:off x="2581539" y="1436881"/>
          <a:ext cx="3128261" cy="953738"/>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CA" sz="3000" b="0" i="0" kern="1200" dirty="0" smtClean="0"/>
            <a:t>Hierarchical clustering</a:t>
          </a:r>
          <a:endParaRPr lang="ru-RU" sz="3000" kern="1200" dirty="0"/>
        </a:p>
      </dsp:txBody>
      <dsp:txXfrm>
        <a:off x="2581539" y="1436881"/>
        <a:ext cx="3128261" cy="953738"/>
      </dsp:txXfrm>
    </dsp:sp>
    <dsp:sp modelId="{14FB9F4C-3120-41E6-B152-5B610492D495}">
      <dsp:nvSpPr>
        <dsp:cNvPr id="0" name=""/>
        <dsp:cNvSpPr/>
      </dsp:nvSpPr>
      <dsp:spPr>
        <a:xfrm>
          <a:off x="2581539" y="2629054"/>
          <a:ext cx="3128261" cy="953738"/>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CA" sz="3000" b="0" i="0" kern="1200" dirty="0" smtClean="0"/>
            <a:t>Gaussian mixture models</a:t>
          </a:r>
          <a:endParaRPr lang="ru-RU" sz="3000" kern="1200" dirty="0"/>
        </a:p>
      </dsp:txBody>
      <dsp:txXfrm>
        <a:off x="2581539" y="2629054"/>
        <a:ext cx="3128261" cy="953738"/>
      </dsp:txXfrm>
    </dsp:sp>
    <dsp:sp modelId="{8FFEEA0E-514C-445C-9ADC-1F1B222A5A0A}">
      <dsp:nvSpPr>
        <dsp:cNvPr id="0" name=""/>
        <dsp:cNvSpPr/>
      </dsp:nvSpPr>
      <dsp:spPr>
        <a:xfrm>
          <a:off x="2581539" y="3821227"/>
          <a:ext cx="3128261" cy="953738"/>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lvl="0" algn="ctr" defTabSz="1333500">
            <a:lnSpc>
              <a:spcPct val="90000"/>
            </a:lnSpc>
            <a:spcBef>
              <a:spcPct val="0"/>
            </a:spcBef>
            <a:spcAft>
              <a:spcPct val="35000"/>
            </a:spcAft>
          </a:pPr>
          <a:r>
            <a:rPr lang="en-CA" sz="3000" b="0" i="0" kern="1200" dirty="0" smtClean="0"/>
            <a:t>DBSCAN Clustering</a:t>
          </a:r>
          <a:endParaRPr lang="ru-RU" sz="3000" b="0" kern="1200" dirty="0"/>
        </a:p>
      </dsp:txBody>
      <dsp:txXfrm>
        <a:off x="2581539" y="3821227"/>
        <a:ext cx="3128261" cy="9537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453C30-25A9-4E10-9919-1CEC9939B003}">
      <dsp:nvSpPr>
        <dsp:cNvPr id="0" name=""/>
        <dsp:cNvSpPr/>
      </dsp:nvSpPr>
      <dsp:spPr>
        <a:xfrm>
          <a:off x="1955887" y="2509837"/>
          <a:ext cx="625652" cy="1788259"/>
        </a:xfrm>
        <a:custGeom>
          <a:avLst/>
          <a:gdLst/>
          <a:ahLst/>
          <a:cxnLst/>
          <a:rect l="0" t="0" r="0" b="0"/>
          <a:pathLst>
            <a:path>
              <a:moveTo>
                <a:pt x="0" y="0"/>
              </a:moveTo>
              <a:lnTo>
                <a:pt x="312826" y="0"/>
              </a:lnTo>
              <a:lnTo>
                <a:pt x="312826" y="1788259"/>
              </a:lnTo>
              <a:lnTo>
                <a:pt x="625652" y="1788259"/>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ru-RU" sz="700" kern="1200"/>
        </a:p>
      </dsp:txBody>
      <dsp:txXfrm>
        <a:off x="2221349" y="3356603"/>
        <a:ext cx="94727" cy="94727"/>
      </dsp:txXfrm>
    </dsp:sp>
    <dsp:sp modelId="{A1AB9072-39CD-4F8A-95C7-70D0E1B0529D}">
      <dsp:nvSpPr>
        <dsp:cNvPr id="0" name=""/>
        <dsp:cNvSpPr/>
      </dsp:nvSpPr>
      <dsp:spPr>
        <a:xfrm>
          <a:off x="1955887" y="2509837"/>
          <a:ext cx="625652" cy="596086"/>
        </a:xfrm>
        <a:custGeom>
          <a:avLst/>
          <a:gdLst/>
          <a:ahLst/>
          <a:cxnLst/>
          <a:rect l="0" t="0" r="0" b="0"/>
          <a:pathLst>
            <a:path>
              <a:moveTo>
                <a:pt x="0" y="0"/>
              </a:moveTo>
              <a:lnTo>
                <a:pt x="312826" y="0"/>
              </a:lnTo>
              <a:lnTo>
                <a:pt x="312826" y="596086"/>
              </a:lnTo>
              <a:lnTo>
                <a:pt x="625652" y="59608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247109" y="2786276"/>
        <a:ext cx="43207" cy="43207"/>
      </dsp:txXfrm>
    </dsp:sp>
    <dsp:sp modelId="{5F1AB996-F7A0-4828-A26A-755B4A12E70F}">
      <dsp:nvSpPr>
        <dsp:cNvPr id="0" name=""/>
        <dsp:cNvSpPr/>
      </dsp:nvSpPr>
      <dsp:spPr>
        <a:xfrm>
          <a:off x="1955887" y="1913751"/>
          <a:ext cx="625652" cy="596086"/>
        </a:xfrm>
        <a:custGeom>
          <a:avLst/>
          <a:gdLst/>
          <a:ahLst/>
          <a:cxnLst/>
          <a:rect l="0" t="0" r="0" b="0"/>
          <a:pathLst>
            <a:path>
              <a:moveTo>
                <a:pt x="0" y="596086"/>
              </a:moveTo>
              <a:lnTo>
                <a:pt x="312826" y="596086"/>
              </a:lnTo>
              <a:lnTo>
                <a:pt x="312826" y="0"/>
              </a:lnTo>
              <a:lnTo>
                <a:pt x="625652"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247109" y="2190190"/>
        <a:ext cx="43207" cy="43207"/>
      </dsp:txXfrm>
    </dsp:sp>
    <dsp:sp modelId="{A3072AE1-774E-4DAC-8F5C-5F5CE46F62B9}">
      <dsp:nvSpPr>
        <dsp:cNvPr id="0" name=""/>
        <dsp:cNvSpPr/>
      </dsp:nvSpPr>
      <dsp:spPr>
        <a:xfrm>
          <a:off x="1955887" y="721578"/>
          <a:ext cx="625652" cy="1788259"/>
        </a:xfrm>
        <a:custGeom>
          <a:avLst/>
          <a:gdLst/>
          <a:ahLst/>
          <a:cxnLst/>
          <a:rect l="0" t="0" r="0" b="0"/>
          <a:pathLst>
            <a:path>
              <a:moveTo>
                <a:pt x="0" y="1788259"/>
              </a:moveTo>
              <a:lnTo>
                <a:pt x="312826" y="1788259"/>
              </a:lnTo>
              <a:lnTo>
                <a:pt x="312826" y="0"/>
              </a:lnTo>
              <a:lnTo>
                <a:pt x="625652"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ru-RU" sz="700" kern="1200"/>
        </a:p>
      </dsp:txBody>
      <dsp:txXfrm>
        <a:off x="2221349" y="1568344"/>
        <a:ext cx="94727" cy="94727"/>
      </dsp:txXfrm>
    </dsp:sp>
    <dsp:sp modelId="{B46F3F65-0155-4C39-B508-B4BA9CE83E1A}">
      <dsp:nvSpPr>
        <dsp:cNvPr id="0" name=""/>
        <dsp:cNvSpPr/>
      </dsp:nvSpPr>
      <dsp:spPr>
        <a:xfrm rot="16200000">
          <a:off x="-1030819" y="2032968"/>
          <a:ext cx="5019675" cy="953738"/>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2400300">
            <a:lnSpc>
              <a:spcPct val="90000"/>
            </a:lnSpc>
            <a:spcBef>
              <a:spcPct val="0"/>
            </a:spcBef>
            <a:spcAft>
              <a:spcPct val="35000"/>
            </a:spcAft>
          </a:pPr>
          <a:r>
            <a:rPr lang="uk-UA" sz="5400" kern="1200" dirty="0" smtClean="0"/>
            <a:t>Регресія</a:t>
          </a:r>
          <a:endParaRPr lang="ru-RU" sz="5400" kern="1200" dirty="0"/>
        </a:p>
      </dsp:txBody>
      <dsp:txXfrm>
        <a:off x="-1030819" y="2032968"/>
        <a:ext cx="5019675" cy="953738"/>
      </dsp:txXfrm>
    </dsp:sp>
    <dsp:sp modelId="{62D7E852-27F0-47C2-A965-DACBA75C68EF}">
      <dsp:nvSpPr>
        <dsp:cNvPr id="0" name=""/>
        <dsp:cNvSpPr/>
      </dsp:nvSpPr>
      <dsp:spPr>
        <a:xfrm>
          <a:off x="2581539" y="244709"/>
          <a:ext cx="3128261" cy="953738"/>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CA" sz="3300" b="0" i="0" kern="1200" dirty="0" smtClean="0"/>
            <a:t>Linear regression</a:t>
          </a:r>
          <a:endParaRPr lang="ru-RU" sz="3300" kern="1200" dirty="0"/>
        </a:p>
      </dsp:txBody>
      <dsp:txXfrm>
        <a:off x="2581539" y="244709"/>
        <a:ext cx="3128261" cy="953738"/>
      </dsp:txXfrm>
    </dsp:sp>
    <dsp:sp modelId="{D009586A-1582-4BD2-B9F8-71C59ABF17BF}">
      <dsp:nvSpPr>
        <dsp:cNvPr id="0" name=""/>
        <dsp:cNvSpPr/>
      </dsp:nvSpPr>
      <dsp:spPr>
        <a:xfrm>
          <a:off x="2581539" y="1436881"/>
          <a:ext cx="3128261" cy="953738"/>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US" sz="3300" b="0" i="0" kern="1200" dirty="0" smtClean="0"/>
            <a:t>M</a:t>
          </a:r>
          <a:r>
            <a:rPr lang="en-CA" sz="3300" b="0" i="0" kern="1200" dirty="0" err="1" smtClean="0"/>
            <a:t>ultivariate</a:t>
          </a:r>
          <a:r>
            <a:rPr lang="en-CA" sz="3300" b="0" i="0" kern="1200" dirty="0" smtClean="0"/>
            <a:t> regression</a:t>
          </a:r>
          <a:endParaRPr lang="ru-RU" sz="3300" kern="1200" dirty="0"/>
        </a:p>
      </dsp:txBody>
      <dsp:txXfrm>
        <a:off x="2581539" y="1436881"/>
        <a:ext cx="3128261" cy="953738"/>
      </dsp:txXfrm>
    </dsp:sp>
    <dsp:sp modelId="{14FB9F4C-3120-41E6-B152-5B610492D495}">
      <dsp:nvSpPr>
        <dsp:cNvPr id="0" name=""/>
        <dsp:cNvSpPr/>
      </dsp:nvSpPr>
      <dsp:spPr>
        <a:xfrm>
          <a:off x="2581539" y="2629054"/>
          <a:ext cx="3128261" cy="953738"/>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r>
            <a:rPr lang="en-CA" sz="3300" b="0" i="0" kern="1200" dirty="0" smtClean="0"/>
            <a:t>Classification methods</a:t>
          </a:r>
          <a:endParaRPr lang="ru-RU" sz="3300" kern="1200" dirty="0"/>
        </a:p>
      </dsp:txBody>
      <dsp:txXfrm>
        <a:off x="2581539" y="2629054"/>
        <a:ext cx="3128261" cy="953738"/>
      </dsp:txXfrm>
    </dsp:sp>
    <dsp:sp modelId="{8FFEEA0E-514C-445C-9ADC-1F1B222A5A0A}">
      <dsp:nvSpPr>
        <dsp:cNvPr id="0" name=""/>
        <dsp:cNvSpPr/>
      </dsp:nvSpPr>
      <dsp:spPr>
        <a:xfrm>
          <a:off x="2581539" y="3821227"/>
          <a:ext cx="3128261" cy="953738"/>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20955" tIns="20955" rIns="20955" bIns="20955" numCol="1" spcCol="1270" anchor="ctr" anchorCtr="0">
          <a:noAutofit/>
        </a:bodyPr>
        <a:lstStyle/>
        <a:p>
          <a:pPr lvl="0" algn="ctr" defTabSz="1466850">
            <a:lnSpc>
              <a:spcPct val="90000"/>
            </a:lnSpc>
            <a:spcBef>
              <a:spcPct val="0"/>
            </a:spcBef>
            <a:spcAft>
              <a:spcPct val="35000"/>
            </a:spcAft>
          </a:pPr>
          <a:endParaRPr lang="ru-RU" sz="3300" kern="1200" dirty="0"/>
        </a:p>
      </dsp:txBody>
      <dsp:txXfrm>
        <a:off x="2581539" y="3821227"/>
        <a:ext cx="3128261" cy="9537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ADB96-C32F-47A4-B257-8E05CA2D70B4}">
      <dsp:nvSpPr>
        <dsp:cNvPr id="0" name=""/>
        <dsp:cNvSpPr/>
      </dsp:nvSpPr>
      <dsp:spPr>
        <a:xfrm>
          <a:off x="2422007" y="2509837"/>
          <a:ext cx="548131" cy="2088917"/>
        </a:xfrm>
        <a:custGeom>
          <a:avLst/>
          <a:gdLst/>
          <a:ahLst/>
          <a:cxnLst/>
          <a:rect l="0" t="0" r="0" b="0"/>
          <a:pathLst>
            <a:path>
              <a:moveTo>
                <a:pt x="0" y="0"/>
              </a:moveTo>
              <a:lnTo>
                <a:pt x="274065" y="0"/>
              </a:lnTo>
              <a:lnTo>
                <a:pt x="274065" y="2088917"/>
              </a:lnTo>
              <a:lnTo>
                <a:pt x="548131" y="2088917"/>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ru-RU" sz="800" kern="1200"/>
        </a:p>
      </dsp:txBody>
      <dsp:txXfrm>
        <a:off x="2642082" y="3500305"/>
        <a:ext cx="107981" cy="107981"/>
      </dsp:txXfrm>
    </dsp:sp>
    <dsp:sp modelId="{BE453C30-25A9-4E10-9919-1CEC9939B003}">
      <dsp:nvSpPr>
        <dsp:cNvPr id="0" name=""/>
        <dsp:cNvSpPr/>
      </dsp:nvSpPr>
      <dsp:spPr>
        <a:xfrm>
          <a:off x="2422007" y="2509837"/>
          <a:ext cx="548131" cy="1044458"/>
        </a:xfrm>
        <a:custGeom>
          <a:avLst/>
          <a:gdLst/>
          <a:ahLst/>
          <a:cxnLst/>
          <a:rect l="0" t="0" r="0" b="0"/>
          <a:pathLst>
            <a:path>
              <a:moveTo>
                <a:pt x="0" y="0"/>
              </a:moveTo>
              <a:lnTo>
                <a:pt x="274065" y="0"/>
              </a:lnTo>
              <a:lnTo>
                <a:pt x="274065" y="1044458"/>
              </a:lnTo>
              <a:lnTo>
                <a:pt x="548131" y="104445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666584" y="3002578"/>
        <a:ext cx="58977" cy="58977"/>
      </dsp:txXfrm>
    </dsp:sp>
    <dsp:sp modelId="{A1AB9072-39CD-4F8A-95C7-70D0E1B0529D}">
      <dsp:nvSpPr>
        <dsp:cNvPr id="0" name=""/>
        <dsp:cNvSpPr/>
      </dsp:nvSpPr>
      <dsp:spPr>
        <a:xfrm>
          <a:off x="2422007" y="2464117"/>
          <a:ext cx="548131" cy="91440"/>
        </a:xfrm>
        <a:custGeom>
          <a:avLst/>
          <a:gdLst/>
          <a:ahLst/>
          <a:cxnLst/>
          <a:rect l="0" t="0" r="0" b="0"/>
          <a:pathLst>
            <a:path>
              <a:moveTo>
                <a:pt x="0" y="45720"/>
              </a:moveTo>
              <a:lnTo>
                <a:pt x="548131" y="4572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682370" y="2496134"/>
        <a:ext cx="27406" cy="27406"/>
      </dsp:txXfrm>
    </dsp:sp>
    <dsp:sp modelId="{5F1AB996-F7A0-4828-A26A-755B4A12E70F}">
      <dsp:nvSpPr>
        <dsp:cNvPr id="0" name=""/>
        <dsp:cNvSpPr/>
      </dsp:nvSpPr>
      <dsp:spPr>
        <a:xfrm>
          <a:off x="2422007" y="1465378"/>
          <a:ext cx="548131" cy="1044458"/>
        </a:xfrm>
        <a:custGeom>
          <a:avLst/>
          <a:gdLst/>
          <a:ahLst/>
          <a:cxnLst/>
          <a:rect l="0" t="0" r="0" b="0"/>
          <a:pathLst>
            <a:path>
              <a:moveTo>
                <a:pt x="0" y="1044458"/>
              </a:moveTo>
              <a:lnTo>
                <a:pt x="274065" y="1044458"/>
              </a:lnTo>
              <a:lnTo>
                <a:pt x="274065" y="0"/>
              </a:lnTo>
              <a:lnTo>
                <a:pt x="548131"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ru-RU" sz="500" kern="1200"/>
        </a:p>
      </dsp:txBody>
      <dsp:txXfrm>
        <a:off x="2666584" y="1958119"/>
        <a:ext cx="58977" cy="58977"/>
      </dsp:txXfrm>
    </dsp:sp>
    <dsp:sp modelId="{A3072AE1-774E-4DAC-8F5C-5F5CE46F62B9}">
      <dsp:nvSpPr>
        <dsp:cNvPr id="0" name=""/>
        <dsp:cNvSpPr/>
      </dsp:nvSpPr>
      <dsp:spPr>
        <a:xfrm>
          <a:off x="2422007" y="420920"/>
          <a:ext cx="548131" cy="2088917"/>
        </a:xfrm>
        <a:custGeom>
          <a:avLst/>
          <a:gdLst/>
          <a:ahLst/>
          <a:cxnLst/>
          <a:rect l="0" t="0" r="0" b="0"/>
          <a:pathLst>
            <a:path>
              <a:moveTo>
                <a:pt x="0" y="2088917"/>
              </a:moveTo>
              <a:lnTo>
                <a:pt x="274065" y="2088917"/>
              </a:lnTo>
              <a:lnTo>
                <a:pt x="274065" y="0"/>
              </a:lnTo>
              <a:lnTo>
                <a:pt x="548131" y="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ru-RU" sz="800" kern="1200"/>
        </a:p>
      </dsp:txBody>
      <dsp:txXfrm>
        <a:off x="2642082" y="1411387"/>
        <a:ext cx="107981" cy="107981"/>
      </dsp:txXfrm>
    </dsp:sp>
    <dsp:sp modelId="{B46F3F65-0155-4C39-B508-B4BA9CE83E1A}">
      <dsp:nvSpPr>
        <dsp:cNvPr id="0" name=""/>
        <dsp:cNvSpPr/>
      </dsp:nvSpPr>
      <dsp:spPr>
        <a:xfrm rot="16200000">
          <a:off x="-487281" y="1799409"/>
          <a:ext cx="4397720" cy="1420856"/>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ctr" anchorCtr="0">
          <a:noAutofit/>
        </a:bodyPr>
        <a:lstStyle/>
        <a:p>
          <a:pPr lvl="0" algn="ctr" defTabSz="2133600">
            <a:lnSpc>
              <a:spcPct val="90000"/>
            </a:lnSpc>
            <a:spcBef>
              <a:spcPct val="0"/>
            </a:spcBef>
            <a:spcAft>
              <a:spcPct val="35000"/>
            </a:spcAft>
          </a:pPr>
          <a:r>
            <a:rPr lang="uk-UA" sz="4800" kern="1200" dirty="0" smtClean="0"/>
            <a:t>Нейронні мережі</a:t>
          </a:r>
          <a:endParaRPr lang="ru-RU" sz="4800" kern="1200" dirty="0"/>
        </a:p>
      </dsp:txBody>
      <dsp:txXfrm>
        <a:off x="-487281" y="1799409"/>
        <a:ext cx="4397720" cy="1420856"/>
      </dsp:txXfrm>
    </dsp:sp>
    <dsp:sp modelId="{62D7E852-27F0-47C2-A965-DACBA75C68EF}">
      <dsp:nvSpPr>
        <dsp:cNvPr id="0" name=""/>
        <dsp:cNvSpPr/>
      </dsp:nvSpPr>
      <dsp:spPr>
        <a:xfrm>
          <a:off x="2970139" y="3136"/>
          <a:ext cx="2740659" cy="835566"/>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CA" sz="2000" b="0" i="0" kern="1200" dirty="0" smtClean="0"/>
            <a:t>Feedforward Neural Network</a:t>
          </a:r>
          <a:endParaRPr lang="ru-RU" sz="2000" b="0" kern="1200" dirty="0"/>
        </a:p>
      </dsp:txBody>
      <dsp:txXfrm>
        <a:off x="2970139" y="3136"/>
        <a:ext cx="2740659" cy="835566"/>
      </dsp:txXfrm>
    </dsp:sp>
    <dsp:sp modelId="{D009586A-1582-4BD2-B9F8-71C59ABF17BF}">
      <dsp:nvSpPr>
        <dsp:cNvPr id="0" name=""/>
        <dsp:cNvSpPr/>
      </dsp:nvSpPr>
      <dsp:spPr>
        <a:xfrm>
          <a:off x="2970139" y="1047595"/>
          <a:ext cx="2740659" cy="835566"/>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CA" sz="2000" b="0" i="0" kern="1200" dirty="0" smtClean="0"/>
            <a:t>Convolutional Neural Network</a:t>
          </a:r>
          <a:endParaRPr lang="ru-RU" sz="2000" b="0" kern="1200" dirty="0"/>
        </a:p>
      </dsp:txBody>
      <dsp:txXfrm>
        <a:off x="2970139" y="1047595"/>
        <a:ext cx="2740659" cy="835566"/>
      </dsp:txXfrm>
    </dsp:sp>
    <dsp:sp modelId="{14FB9F4C-3120-41E6-B152-5B610492D495}">
      <dsp:nvSpPr>
        <dsp:cNvPr id="0" name=""/>
        <dsp:cNvSpPr/>
      </dsp:nvSpPr>
      <dsp:spPr>
        <a:xfrm>
          <a:off x="2970139" y="2092054"/>
          <a:ext cx="2740659" cy="835566"/>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CA" sz="2000" b="0" i="0" kern="1200" dirty="0" smtClean="0"/>
            <a:t>Modular Neural Network</a:t>
          </a:r>
          <a:endParaRPr lang="ru-RU" sz="2000" b="0" kern="1200" dirty="0"/>
        </a:p>
      </dsp:txBody>
      <dsp:txXfrm>
        <a:off x="2970139" y="2092054"/>
        <a:ext cx="2740659" cy="835566"/>
      </dsp:txXfrm>
    </dsp:sp>
    <dsp:sp modelId="{8FFEEA0E-514C-445C-9ADC-1F1B222A5A0A}">
      <dsp:nvSpPr>
        <dsp:cNvPr id="0" name=""/>
        <dsp:cNvSpPr/>
      </dsp:nvSpPr>
      <dsp:spPr>
        <a:xfrm>
          <a:off x="2970139" y="3136512"/>
          <a:ext cx="2740659" cy="835566"/>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0" i="0" kern="1200" dirty="0" smtClean="0"/>
            <a:t>Radial basis function Neural Network</a:t>
          </a:r>
          <a:endParaRPr lang="ru-RU" sz="2000" b="0" kern="1200" dirty="0"/>
        </a:p>
      </dsp:txBody>
      <dsp:txXfrm>
        <a:off x="2970139" y="3136512"/>
        <a:ext cx="2740659" cy="835566"/>
      </dsp:txXfrm>
    </dsp:sp>
    <dsp:sp modelId="{D5CA985B-C878-4075-8D96-37047D036EE5}">
      <dsp:nvSpPr>
        <dsp:cNvPr id="0" name=""/>
        <dsp:cNvSpPr/>
      </dsp:nvSpPr>
      <dsp:spPr>
        <a:xfrm>
          <a:off x="2970139" y="4180971"/>
          <a:ext cx="2740659" cy="835566"/>
        </a:xfrm>
        <a:prstGeom prst="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CA" sz="2000" b="0" i="0" kern="1200" dirty="0" smtClean="0"/>
            <a:t>Recurrent Neural Network</a:t>
          </a:r>
          <a:endParaRPr lang="ru-RU" sz="2000" b="0" kern="1200" dirty="0"/>
        </a:p>
      </dsp:txBody>
      <dsp:txXfrm>
        <a:off x="2970139" y="4180971"/>
        <a:ext cx="2740659" cy="83556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BBF81-6C87-4E27-8C13-41378E093853}" type="datetimeFigureOut">
              <a:rPr lang="ru-RU" smtClean="0"/>
              <a:t>21.11.2024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BEF58-BC6E-41A8-A723-B0598B5AAE06}" type="slidenum">
              <a:rPr lang="ru-RU" smtClean="0"/>
              <a:t>‹#›</a:t>
            </a:fld>
            <a:endParaRPr lang="ru-RU"/>
          </a:p>
        </p:txBody>
      </p:sp>
    </p:spTree>
    <p:extLst>
      <p:ext uri="{BB962C8B-B14F-4D97-AF65-F5344CB8AC3E}">
        <p14:creationId xmlns:p14="http://schemas.microsoft.com/office/powerpoint/2010/main" val="4002667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smtClean="0"/>
              <a:t>Хоча</a:t>
            </a:r>
            <a:r>
              <a:rPr lang="ru-RU" dirty="0" smtClean="0"/>
              <a:t> </a:t>
            </a:r>
            <a:r>
              <a:rPr lang="ru-RU" dirty="0" err="1" smtClean="0"/>
              <a:t>дослідники</a:t>
            </a:r>
            <a:r>
              <a:rPr lang="ru-RU" dirty="0" smtClean="0"/>
              <a:t> </a:t>
            </a:r>
            <a:r>
              <a:rPr lang="ru-RU" dirty="0" err="1" smtClean="0"/>
              <a:t>даних</a:t>
            </a:r>
            <a:r>
              <a:rPr lang="ru-RU" dirty="0" smtClean="0"/>
              <a:t> часто </a:t>
            </a:r>
            <a:r>
              <a:rPr lang="ru-RU" dirty="0" err="1" smtClean="0"/>
              <a:t>знайомі</a:t>
            </a:r>
            <a:r>
              <a:rPr lang="ru-RU" dirty="0" smtClean="0"/>
              <a:t> з </a:t>
            </a:r>
            <a:r>
              <a:rPr lang="ru-RU" dirty="0" err="1" smtClean="0"/>
              <a:t>інтелектуальним</a:t>
            </a:r>
            <a:r>
              <a:rPr lang="ru-RU" dirty="0" smtClean="0"/>
              <a:t> </a:t>
            </a:r>
            <a:r>
              <a:rPr lang="ru-RU" dirty="0" err="1" smtClean="0"/>
              <a:t>аналізом</a:t>
            </a:r>
            <a:r>
              <a:rPr lang="ru-RU" dirty="0" smtClean="0"/>
              <a:t> </a:t>
            </a:r>
            <a:r>
              <a:rPr lang="ru-RU" dirty="0" err="1" smtClean="0"/>
              <a:t>даних</a:t>
            </a:r>
            <a:r>
              <a:rPr lang="ru-RU" dirty="0" smtClean="0"/>
              <a:t>, процедура </a:t>
            </a:r>
            <a:r>
              <a:rPr lang="ru-RU" dirty="0" err="1" smtClean="0"/>
              <a:t>глибшого</a:t>
            </a:r>
            <a:r>
              <a:rPr lang="ru-RU" dirty="0" smtClean="0"/>
              <a:t> </a:t>
            </a:r>
            <a:r>
              <a:rPr lang="ru-RU" dirty="0" err="1" smtClean="0"/>
              <a:t>виявлення</a:t>
            </a:r>
            <a:r>
              <a:rPr lang="ru-RU" dirty="0" smtClean="0"/>
              <a:t> </a:t>
            </a:r>
            <a:r>
              <a:rPr lang="ru-RU" dirty="0" err="1" smtClean="0"/>
              <a:t>знань</a:t>
            </a:r>
            <a:r>
              <a:rPr lang="ru-RU" dirty="0" smtClean="0"/>
              <a:t> у базах </a:t>
            </a:r>
            <a:r>
              <a:rPr lang="ru-RU" dirty="0" err="1" smtClean="0"/>
              <a:t>даних</a:t>
            </a:r>
            <a:r>
              <a:rPr lang="ru-RU" dirty="0" smtClean="0"/>
              <a:t> (KDD) </a:t>
            </a:r>
            <a:r>
              <a:rPr lang="ru-RU" dirty="0" err="1" smtClean="0"/>
              <a:t>може</a:t>
            </a:r>
            <a:r>
              <a:rPr lang="ru-RU" dirty="0" smtClean="0"/>
              <a:t> </a:t>
            </a:r>
            <a:r>
              <a:rPr lang="ru-RU" dirty="0" err="1" smtClean="0"/>
              <a:t>допомогти</a:t>
            </a:r>
            <a:r>
              <a:rPr lang="ru-RU" dirty="0" smtClean="0"/>
              <a:t> </a:t>
            </a:r>
            <a:r>
              <a:rPr lang="ru-RU" dirty="0" err="1" smtClean="0"/>
              <a:t>підготувати</a:t>
            </a:r>
            <a:r>
              <a:rPr lang="ru-RU" dirty="0" smtClean="0"/>
              <a:t> </a:t>
            </a:r>
            <a:r>
              <a:rPr lang="ru-RU" dirty="0" err="1" smtClean="0"/>
              <a:t>дані</a:t>
            </a:r>
            <a:r>
              <a:rPr lang="ru-RU" dirty="0" smtClean="0"/>
              <a:t> для </a:t>
            </a:r>
            <a:r>
              <a:rPr lang="ru-RU" dirty="0" err="1" smtClean="0"/>
              <a:t>навчання</a:t>
            </a:r>
            <a:r>
              <a:rPr lang="ru-RU" dirty="0" smtClean="0"/>
              <a:t> </a:t>
            </a:r>
            <a:r>
              <a:rPr lang="ru-RU" dirty="0" err="1" smtClean="0"/>
              <a:t>алгоритмів</a:t>
            </a:r>
            <a:r>
              <a:rPr lang="ru-RU" dirty="0" smtClean="0"/>
              <a:t> машинного </a:t>
            </a:r>
            <a:r>
              <a:rPr lang="ru-RU" dirty="0" err="1" smtClean="0"/>
              <a:t>навчання</a:t>
            </a:r>
            <a:r>
              <a:rPr lang="ru-RU" dirty="0" smtClean="0"/>
              <a:t>.</a:t>
            </a:r>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4</a:t>
            </a:fld>
            <a:endParaRPr lang="ru-RU"/>
          </a:p>
        </p:txBody>
      </p:sp>
    </p:spTree>
    <p:extLst>
      <p:ext uri="{BB962C8B-B14F-4D97-AF65-F5344CB8AC3E}">
        <p14:creationId xmlns:p14="http://schemas.microsoft.com/office/powerpoint/2010/main" val="3262937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Загалом, бізнес-вигоди інтелектуального аналізу даних походять від збільшення здатності організації виявляти приховані закономірності, тенденції, кореляції та аномалії в наборах даних. Вони можуть використовувати цю інформацію для покращення процесу прийняття бізнес-рішень і стратегічного планування за допомогою поєднання звичайного аналізу даних і прогнозної аналітики.</a:t>
            </a:r>
          </a:p>
          <a:p>
            <a:r>
              <a:rPr lang="en-CA" sz="1200" b="1" i="0" kern="1200" dirty="0" smtClean="0">
                <a:solidFill>
                  <a:schemeClr val="tx1"/>
                </a:solidFill>
                <a:effectLst/>
                <a:latin typeface="+mn-lt"/>
                <a:ea typeface="+mn-ea"/>
                <a:cs typeface="+mn-cs"/>
              </a:rPr>
              <a:t>SCM (Supply Chain Management, </a:t>
            </a:r>
            <a:r>
              <a:rPr lang="uk-UA" sz="1200" b="1" i="0" kern="1200" dirty="0" smtClean="0">
                <a:solidFill>
                  <a:schemeClr val="tx1"/>
                </a:solidFill>
                <a:effectLst/>
                <a:latin typeface="+mn-lt"/>
                <a:ea typeface="+mn-ea"/>
                <a:cs typeface="+mn-cs"/>
              </a:rPr>
              <a:t>управління ланцюгами поставок)</a:t>
            </a:r>
            <a:endParaRPr lang="uk-UA" b="1" dirty="0"/>
          </a:p>
        </p:txBody>
      </p:sp>
      <p:sp>
        <p:nvSpPr>
          <p:cNvPr id="4" name="Номер слайда 3"/>
          <p:cNvSpPr>
            <a:spLocks noGrp="1"/>
          </p:cNvSpPr>
          <p:nvPr>
            <p:ph type="sldNum" sz="quarter" idx="10"/>
          </p:nvPr>
        </p:nvSpPr>
        <p:spPr/>
        <p:txBody>
          <a:bodyPr/>
          <a:lstStyle/>
          <a:p>
            <a:fld id="{83BBEF58-BC6E-41A8-A723-B0598B5AAE06}" type="slidenum">
              <a:rPr lang="ru-RU" smtClean="0"/>
              <a:t>13</a:t>
            </a:fld>
            <a:endParaRPr lang="ru-RU"/>
          </a:p>
        </p:txBody>
      </p:sp>
    </p:spTree>
    <p:extLst>
      <p:ext uri="{BB962C8B-B14F-4D97-AF65-F5344CB8AC3E}">
        <p14:creationId xmlns:p14="http://schemas.microsoft.com/office/powerpoint/2010/main" val="2627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200" dirty="0" smtClean="0">
                <a:latin typeface="Bad Script" panose="02000000000000000000" pitchFamily="2" charset="0"/>
              </a:rPr>
              <a:t>Можна побачити, які товари клієнти купують разом у супермаркеті. Ці відомості важливі для складних маркетингових і рекламних стратегій супермаркетів.</a:t>
            </a:r>
          </a:p>
          <a:p>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15</a:t>
            </a:fld>
            <a:endParaRPr lang="ru-RU"/>
          </a:p>
        </p:txBody>
      </p:sp>
    </p:spTree>
    <p:extLst>
      <p:ext uri="{BB962C8B-B14F-4D97-AF65-F5344CB8AC3E}">
        <p14:creationId xmlns:p14="http://schemas.microsoft.com/office/powerpoint/2010/main" val="3971227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Clusters are dense regions in the data space, separated by regions of the lower density of points. The </a:t>
            </a:r>
            <a:r>
              <a:rPr lang="en-US" sz="1200" b="1" i="1" kern="1200" dirty="0" smtClean="0">
                <a:solidFill>
                  <a:schemeClr val="tx1"/>
                </a:solidFill>
                <a:effectLst/>
                <a:latin typeface="+mn-lt"/>
                <a:ea typeface="+mn-ea"/>
                <a:cs typeface="+mn-cs"/>
              </a:rPr>
              <a:t>DBSCAN algorithm</a:t>
            </a:r>
            <a:r>
              <a:rPr lang="en-US" sz="1200" b="0" i="0" kern="1200" dirty="0" smtClean="0">
                <a:solidFill>
                  <a:schemeClr val="tx1"/>
                </a:solidFill>
                <a:effectLst/>
                <a:latin typeface="+mn-lt"/>
                <a:ea typeface="+mn-ea"/>
                <a:cs typeface="+mn-cs"/>
              </a:rPr>
              <a:t> is based on this intuitive notion of “clusters” and “noise”. The key idea is that for each point of a cluster, the neighborhood of a given radius has to contain at least a minimum number of points. </a:t>
            </a:r>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17</a:t>
            </a:fld>
            <a:endParaRPr lang="ru-RU"/>
          </a:p>
        </p:txBody>
      </p:sp>
    </p:spTree>
    <p:extLst>
      <p:ext uri="{BB962C8B-B14F-4D97-AF65-F5344CB8AC3E}">
        <p14:creationId xmlns:p14="http://schemas.microsoft.com/office/powerpoint/2010/main" val="3496243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1" kern="1200" dirty="0" smtClean="0">
                <a:solidFill>
                  <a:schemeClr val="tx1"/>
                </a:solidFill>
                <a:effectLst/>
                <a:latin typeface="+mn-lt"/>
                <a:ea typeface="+mn-ea"/>
                <a:cs typeface="+mn-cs"/>
              </a:rPr>
              <a:t>The Most Popular Data Mining tools that are used frequently nowadays are R, Python, KNIME, </a:t>
            </a:r>
            <a:r>
              <a:rPr lang="en-US" sz="1200" b="0" i="1" kern="1200" dirty="0" err="1" smtClean="0">
                <a:solidFill>
                  <a:schemeClr val="tx1"/>
                </a:solidFill>
                <a:effectLst/>
                <a:latin typeface="+mn-lt"/>
                <a:ea typeface="+mn-ea"/>
                <a:cs typeface="+mn-cs"/>
              </a:rPr>
              <a:t>RapidMiner</a:t>
            </a:r>
            <a:r>
              <a:rPr lang="en-US" sz="1200" b="0" i="1" kern="1200" dirty="0" smtClean="0">
                <a:solidFill>
                  <a:schemeClr val="tx1"/>
                </a:solidFill>
                <a:effectLst/>
                <a:latin typeface="+mn-lt"/>
                <a:ea typeface="+mn-ea"/>
                <a:cs typeface="+mn-cs"/>
              </a:rPr>
              <a:t>, SAS, IBM SPSS Modeler and Weka.</a:t>
            </a:r>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20</a:t>
            </a:fld>
            <a:endParaRPr lang="ru-RU"/>
          </a:p>
        </p:txBody>
      </p:sp>
    </p:spTree>
    <p:extLst>
      <p:ext uri="{BB962C8B-B14F-4D97-AF65-F5344CB8AC3E}">
        <p14:creationId xmlns:p14="http://schemas.microsoft.com/office/powerpoint/2010/main" val="122461586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ru-RU" smtClean="0"/>
              <a:t>Образец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ru-RU" smtClean="0"/>
              <a:t>Образец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11/21/2024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smtClean="0"/>
              <a:t>Образец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A16AA21-1863-4931-97CB-99D0A168701B}" type="datetimeFigureOut">
              <a:rPr lang="en-US" dirty="0"/>
              <a:t>11/21/2024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772C379-9A7C-4C87-A116-CBE9F58B04C5}" type="datetimeFigureOut">
              <a:rPr lang="en-US" dirty="0"/>
              <a:t>11/21/2024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11/21/2024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pPr algn="ctr"/>
            <a:r>
              <a:rPr lang="uk-UA" sz="4800" dirty="0"/>
              <a:t>Методи первинної обробки даних</a:t>
            </a:r>
            <a:r>
              <a:rPr lang="ru-RU" sz="4800" dirty="0"/>
              <a:t>. </a:t>
            </a:r>
            <a:r>
              <a:rPr lang="uk-UA" sz="4800" dirty="0"/>
              <a:t>Стандарти інтелектуального аналізу даних </a:t>
            </a:r>
            <a:endParaRPr lang="ru-RU" sz="4800" dirty="0"/>
          </a:p>
        </p:txBody>
      </p:sp>
      <p:sp>
        <p:nvSpPr>
          <p:cNvPr id="3" name="Подзаголовок 2"/>
          <p:cNvSpPr>
            <a:spLocks noGrp="1"/>
          </p:cNvSpPr>
          <p:nvPr>
            <p:ph type="subTitle" idx="1"/>
          </p:nvPr>
        </p:nvSpPr>
        <p:spPr/>
        <p:txBody>
          <a:bodyPr>
            <a:normAutofit/>
          </a:bodyPr>
          <a:lstStyle/>
          <a:p>
            <a:pPr>
              <a:lnSpc>
                <a:spcPct val="120000"/>
              </a:lnSpc>
              <a:spcBef>
                <a:spcPts val="600"/>
              </a:spcBef>
            </a:pPr>
            <a:r>
              <a:rPr lang="ru-RU" dirty="0" smtClean="0">
                <a:latin typeface="Bahnschrift Light SemiCondensed" panose="020B0502040204020203" pitchFamily="34" charset="0"/>
              </a:rPr>
              <a:t>Тема 1.</a:t>
            </a:r>
            <a:endParaRPr lang="ru-RU" dirty="0">
              <a:latin typeface="Bahnschrift Light SemiCondensed" panose="020B0502040204020203" pitchFamily="34" charset="0"/>
            </a:endParaRPr>
          </a:p>
        </p:txBody>
      </p:sp>
    </p:spTree>
    <p:extLst>
      <p:ext uri="{BB962C8B-B14F-4D97-AF65-F5344CB8AC3E}">
        <p14:creationId xmlns:p14="http://schemas.microsoft.com/office/powerpoint/2010/main" val="751636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uk-UA" sz="4400" dirty="0" smtClean="0"/>
              <a:t>Прикладні галузі застосування </a:t>
            </a:r>
            <a:r>
              <a:rPr lang="en-US" sz="4400" dirty="0" smtClean="0"/>
              <a:t>data mining</a:t>
            </a:r>
            <a:endParaRPr lang="uk-UA" sz="4400" dirty="0"/>
          </a:p>
        </p:txBody>
      </p:sp>
      <p:pic>
        <p:nvPicPr>
          <p:cNvPr id="4" name="Объект 3"/>
          <p:cNvPicPr>
            <a:picLocks noGrp="1" noChangeAspect="1"/>
          </p:cNvPicPr>
          <p:nvPr>
            <p:ph idx="1"/>
          </p:nvPr>
        </p:nvPicPr>
        <p:blipFill>
          <a:blip r:embed="rId2"/>
          <a:stretch>
            <a:fillRect/>
          </a:stretch>
        </p:blipFill>
        <p:spPr>
          <a:xfrm>
            <a:off x="2399263" y="2120900"/>
            <a:ext cx="7399823" cy="4051300"/>
          </a:xfrm>
          <a:prstGeom prst="rect">
            <a:avLst/>
          </a:prstGeom>
        </p:spPr>
      </p:pic>
    </p:spTree>
    <p:extLst>
      <p:ext uri="{BB962C8B-B14F-4D97-AF65-F5344CB8AC3E}">
        <p14:creationId xmlns:p14="http://schemas.microsoft.com/office/powerpoint/2010/main" val="1684160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22020"/>
            <a:ext cx="10058400" cy="1609344"/>
          </a:xfrm>
        </p:spPr>
        <p:txBody>
          <a:bodyPr>
            <a:noAutofit/>
          </a:bodyPr>
          <a:lstStyle/>
          <a:p>
            <a:pPr algn="ctr"/>
            <a:r>
              <a:rPr lang="uk-UA" sz="4400" dirty="0"/>
              <a:t>Застосування інтелектуального аналізу даних </a:t>
            </a:r>
          </a:p>
        </p:txBody>
      </p:sp>
      <p:sp>
        <p:nvSpPr>
          <p:cNvPr id="5" name="Объект 4"/>
          <p:cNvSpPr>
            <a:spLocks noGrp="1"/>
          </p:cNvSpPr>
          <p:nvPr>
            <p:ph idx="1"/>
          </p:nvPr>
        </p:nvSpPr>
        <p:spPr>
          <a:xfrm>
            <a:off x="690465" y="1548881"/>
            <a:ext cx="10437783" cy="4805265"/>
          </a:xfrm>
        </p:spPr>
        <p:txBody>
          <a:bodyPr vert="horz" lIns="91440" tIns="45720" rIns="91440" bIns="45720" rtlCol="0">
            <a:noAutofit/>
          </a:bodyPr>
          <a:lstStyle/>
          <a:p>
            <a:pPr marL="0" indent="457200">
              <a:lnSpc>
                <a:spcPct val="100000"/>
              </a:lnSpc>
              <a:spcBef>
                <a:spcPts val="600"/>
              </a:spcBef>
              <a:buNone/>
            </a:pPr>
            <a:r>
              <a:rPr lang="uk-UA" sz="1800" b="1" u="sng" dirty="0"/>
              <a:t>Роздрібна торгівля</a:t>
            </a:r>
            <a:r>
              <a:rPr lang="uk-UA" sz="1800" dirty="0"/>
              <a:t>. Інтернет-магазини збирають дані про клієнтів і записи </a:t>
            </a:r>
            <a:r>
              <a:rPr lang="uk-UA" sz="1800" dirty="0" err="1"/>
              <a:t>кліків</a:t>
            </a:r>
            <a:r>
              <a:rPr lang="uk-UA" sz="1800" dirty="0"/>
              <a:t> в Інтернеті, щоб допомогти їм націлити маркетингові кампанії, рекламу та рекламні пропозиції на окремих покупців. Інтелектуальний аналіз даних і прогнозне моделювання також забезпечують механізми рекомендацій, які пропонують відвідувачам веб-сайту можливі покупки, а також інвентаризацію та діяльність </a:t>
            </a:r>
            <a:r>
              <a:rPr lang="en-CA" sz="1800" dirty="0" smtClean="0"/>
              <a:t>SCM</a:t>
            </a:r>
            <a:r>
              <a:rPr lang="uk-UA" sz="1800" dirty="0" smtClean="0"/>
              <a:t> (</a:t>
            </a:r>
            <a:r>
              <a:rPr lang="en-CA" dirty="0" smtClean="0"/>
              <a:t>Supply </a:t>
            </a:r>
            <a:r>
              <a:rPr lang="en-CA" dirty="0"/>
              <a:t>Chain Management, </a:t>
            </a:r>
            <a:r>
              <a:rPr lang="uk-UA" dirty="0"/>
              <a:t>управління ланцюгами поставок</a:t>
            </a:r>
            <a:r>
              <a:rPr lang="uk-UA" dirty="0" smtClean="0"/>
              <a:t>)</a:t>
            </a:r>
            <a:r>
              <a:rPr lang="en-CA" sz="1800" dirty="0" smtClean="0"/>
              <a:t>.</a:t>
            </a:r>
            <a:endParaRPr lang="ru-RU" sz="1800" dirty="0" smtClean="0"/>
          </a:p>
          <a:p>
            <a:pPr marL="0" indent="457200">
              <a:lnSpc>
                <a:spcPct val="100000"/>
              </a:lnSpc>
              <a:spcBef>
                <a:spcPts val="600"/>
              </a:spcBef>
              <a:buNone/>
            </a:pPr>
            <a:r>
              <a:rPr lang="uk-UA" sz="1800" b="1" u="sng" dirty="0" smtClean="0"/>
              <a:t>Фінансові </a:t>
            </a:r>
            <a:r>
              <a:rPr lang="uk-UA" sz="1800" b="1" u="sng" dirty="0"/>
              <a:t>послуги</a:t>
            </a:r>
            <a:r>
              <a:rPr lang="uk-UA" sz="1800" dirty="0"/>
              <a:t>. Банки та компанії, що видають кредитні картки, використовують інструменти інтелектуального аналізу даних, щоб створювати моделі фінансових ризиків, виявляти шахрайські транзакції та перевіряти заявки на позики та кредити. Інтелектуальний аналіз даних також відіграє ключову роль у маркетингу та виявленні потенційних можливостей збільшення продажів наявним клієнтам</a:t>
            </a:r>
            <a:r>
              <a:rPr lang="uk-UA" sz="1800" dirty="0" smtClean="0"/>
              <a:t>.</a:t>
            </a:r>
          </a:p>
          <a:p>
            <a:pPr marL="0" indent="457200">
              <a:lnSpc>
                <a:spcPct val="100000"/>
              </a:lnSpc>
              <a:spcBef>
                <a:spcPts val="600"/>
              </a:spcBef>
              <a:buNone/>
            </a:pPr>
            <a:r>
              <a:rPr lang="uk-UA" sz="1800" b="1" u="sng" dirty="0" smtClean="0"/>
              <a:t>Страхування</a:t>
            </a:r>
            <a:r>
              <a:rPr lang="uk-UA" sz="1800" dirty="0"/>
              <a:t>. Страховики покладаються на інтелектуальний аналіз даних, щоб допомогти у визначенні ціни страхових полісів і прийняти рішення про схвалення заявок на поліси, а також для моделювання ризиків і управління потенційними клієнтами</a:t>
            </a:r>
            <a:r>
              <a:rPr lang="uk-UA" sz="1800" dirty="0" smtClean="0"/>
              <a:t>.</a:t>
            </a:r>
          </a:p>
          <a:p>
            <a:pPr marL="0" indent="457200">
              <a:lnSpc>
                <a:spcPct val="100000"/>
              </a:lnSpc>
              <a:spcBef>
                <a:spcPts val="600"/>
              </a:spcBef>
              <a:buNone/>
            </a:pPr>
            <a:r>
              <a:rPr lang="uk-UA" sz="1800" b="1" u="sng" dirty="0" smtClean="0"/>
              <a:t>Виробництво</a:t>
            </a:r>
            <a:r>
              <a:rPr lang="uk-UA" sz="1800" dirty="0"/>
              <a:t>. Програми інтелектуального аналізу даних для виробників включають зусилля для покращення безвідмовної роботи та ефективності роботи на виробничих підприємствах, ефективності ланцюга постачання та безпеки продукції.</a:t>
            </a:r>
          </a:p>
        </p:txBody>
      </p:sp>
    </p:spTree>
    <p:extLst>
      <p:ext uri="{BB962C8B-B14F-4D97-AF65-F5344CB8AC3E}">
        <p14:creationId xmlns:p14="http://schemas.microsoft.com/office/powerpoint/2010/main" val="4254372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0"/>
            <a:ext cx="10058400" cy="1609344"/>
          </a:xfrm>
        </p:spPr>
        <p:txBody>
          <a:bodyPr>
            <a:noAutofit/>
          </a:bodyPr>
          <a:lstStyle/>
          <a:p>
            <a:pPr algn="ctr"/>
            <a:r>
              <a:rPr lang="uk-UA" sz="4400" dirty="0"/>
              <a:t>Застосування інтелектуального аналізу даних </a:t>
            </a:r>
          </a:p>
        </p:txBody>
      </p:sp>
      <p:sp>
        <p:nvSpPr>
          <p:cNvPr id="5" name="Объект 4"/>
          <p:cNvSpPr>
            <a:spLocks noGrp="1"/>
          </p:cNvSpPr>
          <p:nvPr>
            <p:ph idx="1"/>
          </p:nvPr>
        </p:nvSpPr>
        <p:spPr>
          <a:xfrm>
            <a:off x="354563" y="1548508"/>
            <a:ext cx="8845421" cy="4907902"/>
          </a:xfrm>
        </p:spPr>
        <p:txBody>
          <a:bodyPr vert="horz" lIns="91440" tIns="45720" rIns="91440" bIns="45720" rtlCol="0">
            <a:noAutofit/>
          </a:bodyPr>
          <a:lstStyle/>
          <a:p>
            <a:pPr marL="0" indent="457200">
              <a:lnSpc>
                <a:spcPct val="100000"/>
              </a:lnSpc>
              <a:spcBef>
                <a:spcPts val="600"/>
              </a:spcBef>
              <a:buNone/>
            </a:pPr>
            <a:r>
              <a:rPr lang="uk-UA" sz="1800" b="1" u="sng" dirty="0"/>
              <a:t>Розваги</a:t>
            </a:r>
            <a:r>
              <a:rPr lang="uk-UA" sz="1800" dirty="0"/>
              <a:t>. Сервіси потокового передавання аналізують те, що користувачі дивляться або слухають, і дають персоналізовані рекомендації на основі їхніх звичок перегляду та прослуховування. Крім того, окремі </a:t>
            </a:r>
            <a:r>
              <a:rPr lang="uk-UA" sz="1800" dirty="0" smtClean="0"/>
              <a:t>клієнти </a:t>
            </a:r>
            <a:r>
              <a:rPr lang="uk-UA" sz="1800" dirty="0"/>
              <a:t>можуть шукати дані програмного забезпечення, щоб дізнатися більше про нього</a:t>
            </a:r>
            <a:r>
              <a:rPr lang="uk-UA" sz="1800" dirty="0" smtClean="0"/>
              <a:t>.</a:t>
            </a:r>
          </a:p>
          <a:p>
            <a:pPr marL="0" indent="457200">
              <a:lnSpc>
                <a:spcPct val="100000"/>
              </a:lnSpc>
              <a:spcBef>
                <a:spcPts val="600"/>
              </a:spcBef>
              <a:buNone/>
            </a:pPr>
            <a:r>
              <a:rPr lang="uk-UA" sz="1800" b="1" u="sng" dirty="0" smtClean="0"/>
              <a:t>Охорона </a:t>
            </a:r>
            <a:r>
              <a:rPr lang="uk-UA" sz="1800" b="1" u="sng" dirty="0"/>
              <a:t>здоров'я. </a:t>
            </a:r>
            <a:r>
              <a:rPr lang="uk-UA" sz="1800" dirty="0"/>
              <a:t>Інтелектуальний аналіз даних допомагає лікарям діагностувати захворювання, лікувати пацієнтів та аналізувати рентгенівські знімки та інші результати медичної візуалізації. Медичні дослідження також значною мірою залежать від аналізу даних, машинного навчання та інших форм аналітики</a:t>
            </a:r>
            <a:r>
              <a:rPr lang="uk-UA" sz="1800" dirty="0" smtClean="0"/>
              <a:t>.</a:t>
            </a:r>
          </a:p>
          <a:p>
            <a:pPr marL="0" indent="457200">
              <a:lnSpc>
                <a:spcPct val="100000"/>
              </a:lnSpc>
              <a:spcBef>
                <a:spcPts val="600"/>
              </a:spcBef>
              <a:buNone/>
            </a:pPr>
            <a:r>
              <a:rPr lang="en-CA" sz="1800" b="1" u="sng" dirty="0" smtClean="0"/>
              <a:t>HR</a:t>
            </a:r>
            <a:r>
              <a:rPr lang="en-CA" sz="1800" b="1" u="sng" dirty="0"/>
              <a:t>.</a:t>
            </a:r>
            <a:r>
              <a:rPr lang="en-CA" sz="1800" dirty="0"/>
              <a:t> </a:t>
            </a:r>
            <a:r>
              <a:rPr lang="uk-UA" sz="1800" dirty="0"/>
              <a:t>Відділи кадрів зазвичай працюють з великими обсягами даних. Це включає дані про утримання, просування по службі, зарплату та виплати. Інтелектуальний аналіз даних порівнює ці дані, щоб краще допомагати </a:t>
            </a:r>
            <a:r>
              <a:rPr lang="en-CA" sz="1800" dirty="0"/>
              <a:t>HR-</a:t>
            </a:r>
            <a:r>
              <a:rPr lang="uk-UA" sz="1800" dirty="0"/>
              <a:t>процесам</a:t>
            </a:r>
            <a:r>
              <a:rPr lang="uk-UA" sz="1800" dirty="0" smtClean="0"/>
              <a:t>.</a:t>
            </a:r>
          </a:p>
          <a:p>
            <a:pPr marL="0" indent="457200">
              <a:lnSpc>
                <a:spcPct val="100000"/>
              </a:lnSpc>
              <a:spcBef>
                <a:spcPts val="600"/>
              </a:spcBef>
              <a:buNone/>
            </a:pPr>
            <a:r>
              <a:rPr lang="uk-UA" sz="1800" b="1" u="sng" dirty="0" smtClean="0"/>
              <a:t>Соціальні </a:t>
            </a:r>
            <a:r>
              <a:rPr lang="uk-UA" sz="1800" b="1" u="sng" dirty="0"/>
              <a:t>мережі.</a:t>
            </a:r>
            <a:r>
              <a:rPr lang="uk-UA" sz="1800" dirty="0"/>
              <a:t> Компанії соціальних медіа використовують інтелектуальний аналіз даних, щоб зібрати великі обсяги даних про користувачів та їх онлайн-діяльність. Ці дані </a:t>
            </a:r>
            <a:r>
              <a:rPr lang="uk-UA" sz="1800" dirty="0" smtClean="0"/>
              <a:t>використовуються </a:t>
            </a:r>
            <a:r>
              <a:rPr lang="uk-UA" sz="1800" dirty="0"/>
              <a:t>для цільової реклами, або можуть бути продані третім особам.</a:t>
            </a: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8820" y="2043403"/>
            <a:ext cx="2781959" cy="3489650"/>
          </a:xfrm>
          <a:prstGeom prst="rect">
            <a:avLst/>
          </a:prstGeom>
        </p:spPr>
      </p:pic>
    </p:spTree>
    <p:extLst>
      <p:ext uri="{BB962C8B-B14F-4D97-AF65-F5344CB8AC3E}">
        <p14:creationId xmlns:p14="http://schemas.microsoft.com/office/powerpoint/2010/main" val="2626916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176721"/>
            <a:ext cx="10058400" cy="980274"/>
          </a:xfrm>
        </p:spPr>
        <p:txBody>
          <a:bodyPr>
            <a:normAutofit/>
          </a:bodyPr>
          <a:lstStyle/>
          <a:p>
            <a:pPr algn="ctr"/>
            <a:r>
              <a:rPr lang="uk-UA" sz="4400" dirty="0"/>
              <a:t>Переваги аналізу даних</a:t>
            </a:r>
          </a:p>
        </p:txBody>
      </p:sp>
      <p:sp>
        <p:nvSpPr>
          <p:cNvPr id="3" name="Объект 2"/>
          <p:cNvSpPr>
            <a:spLocks noGrp="1"/>
          </p:cNvSpPr>
          <p:nvPr>
            <p:ph idx="1"/>
          </p:nvPr>
        </p:nvSpPr>
        <p:spPr>
          <a:xfrm>
            <a:off x="606490" y="1156995"/>
            <a:ext cx="10521758" cy="5411756"/>
          </a:xfrm>
        </p:spPr>
        <p:txBody>
          <a:bodyPr>
            <a:normAutofit fontScale="85000" lnSpcReduction="20000"/>
          </a:bodyPr>
          <a:lstStyle/>
          <a:p>
            <a:pPr marL="0" indent="457200">
              <a:lnSpc>
                <a:spcPct val="110000"/>
              </a:lnSpc>
              <a:spcBef>
                <a:spcPts val="200"/>
              </a:spcBef>
              <a:buNone/>
            </a:pPr>
            <a:r>
              <a:rPr lang="uk-UA" b="1" u="sng" dirty="0"/>
              <a:t>Більш ефективний маркетинг і продажі</a:t>
            </a:r>
            <a:r>
              <a:rPr lang="uk-UA" dirty="0"/>
              <a:t>. Інтелектуальний аналіз даних допомагає маркетологам краще зрозуміти поведінку та вподобання клієнтів, що допомагає їм створювати цільові маркетингові та рекламні кампанії. Подібним чином відділи продажів можуть використовувати результати інтелектуального аналізу даних, щоб підвищити коефіцієнт конверсії потенційних клієнтів і продавати додаткові продукти та послуги існуючим клієнтам</a:t>
            </a:r>
            <a:r>
              <a:rPr lang="uk-UA" dirty="0" smtClean="0"/>
              <a:t>.</a:t>
            </a:r>
          </a:p>
          <a:p>
            <a:pPr marL="0" indent="457200">
              <a:lnSpc>
                <a:spcPct val="110000"/>
              </a:lnSpc>
              <a:spcBef>
                <a:spcPts val="200"/>
              </a:spcBef>
              <a:buNone/>
            </a:pPr>
            <a:r>
              <a:rPr lang="uk-UA" b="1" u="sng" dirty="0" smtClean="0"/>
              <a:t>Краще </a:t>
            </a:r>
            <a:r>
              <a:rPr lang="uk-UA" b="1" u="sng" dirty="0"/>
              <a:t>обслуговування клієнтів</a:t>
            </a:r>
            <a:r>
              <a:rPr lang="uk-UA" dirty="0"/>
              <a:t>. Інтелектуальний аналіз даних допомагає компаніям швидше виявляти потенційні проблеми з обслуговуванням клієнтів і надавати агентам контакт-центру актуальну інформацію для використання в дзвінках і онлайн-чатах з клієнтами</a:t>
            </a:r>
            <a:r>
              <a:rPr lang="uk-UA" dirty="0" smtClean="0"/>
              <a:t>.</a:t>
            </a:r>
          </a:p>
          <a:p>
            <a:pPr marL="0" indent="457200">
              <a:lnSpc>
                <a:spcPct val="110000"/>
              </a:lnSpc>
              <a:spcBef>
                <a:spcPts val="200"/>
              </a:spcBef>
              <a:buNone/>
            </a:pPr>
            <a:r>
              <a:rPr lang="uk-UA" b="1" u="sng" dirty="0" smtClean="0"/>
              <a:t>Покращений </a:t>
            </a:r>
            <a:r>
              <a:rPr lang="en-CA" b="1" u="sng" dirty="0"/>
              <a:t>SCM. </a:t>
            </a:r>
            <a:r>
              <a:rPr lang="uk-UA" dirty="0"/>
              <a:t>Організації можуть помічати ринкові тенденції та точніше прогнозувати попит на продукцію, що дає їм змогу краще керувати запасами товарів і матеріалів. Менеджери ланцюгів постачання також можуть використовувати інформацію з аналізу даних для оптимізації складування, розподілу та інших логістичних операцій</a:t>
            </a:r>
            <a:r>
              <a:rPr lang="uk-UA" dirty="0" smtClean="0"/>
              <a:t>.</a:t>
            </a:r>
          </a:p>
          <a:p>
            <a:pPr marL="0" indent="457200">
              <a:lnSpc>
                <a:spcPct val="110000"/>
              </a:lnSpc>
              <a:spcBef>
                <a:spcPts val="200"/>
              </a:spcBef>
              <a:buNone/>
            </a:pPr>
            <a:r>
              <a:rPr lang="uk-UA" b="1" u="sng" dirty="0" smtClean="0"/>
              <a:t>Збільшений </a:t>
            </a:r>
            <a:r>
              <a:rPr lang="uk-UA" b="1" u="sng" dirty="0"/>
              <a:t>час безвідмовної роботи. </a:t>
            </a:r>
            <a:r>
              <a:rPr lang="uk-UA" dirty="0"/>
              <a:t>Отримання оперативних даних із датчиків на виробничих машинах та іншому промисловому обладнанні підтримує програми прогнозованого технічного обслуговування для виявлення потенційних проблем до їх виникнення, допомагаючи уникнути незапланованих простоїв</a:t>
            </a:r>
            <a:r>
              <a:rPr lang="uk-UA" dirty="0" smtClean="0"/>
              <a:t>.</a:t>
            </a:r>
          </a:p>
          <a:p>
            <a:pPr marL="0" indent="457200">
              <a:lnSpc>
                <a:spcPct val="110000"/>
              </a:lnSpc>
              <a:spcBef>
                <a:spcPts val="200"/>
              </a:spcBef>
              <a:buNone/>
            </a:pPr>
            <a:r>
              <a:rPr lang="uk-UA" b="1" u="sng" dirty="0" smtClean="0"/>
              <a:t>Посилене </a:t>
            </a:r>
            <a:r>
              <a:rPr lang="uk-UA" b="1" u="sng" dirty="0"/>
              <a:t>управління ризиками.</a:t>
            </a:r>
            <a:r>
              <a:rPr lang="uk-UA" dirty="0"/>
              <a:t> Менеджери ризиків і керівники підприємств можуть краще оцінювати фінансові, правові, </a:t>
            </a:r>
            <a:r>
              <a:rPr lang="uk-UA" dirty="0" err="1"/>
              <a:t>кібербезпекові</a:t>
            </a:r>
            <a:r>
              <a:rPr lang="uk-UA" dirty="0"/>
              <a:t> та інші ризики для компанії та розробляти плани управління ними</a:t>
            </a:r>
            <a:r>
              <a:rPr lang="uk-UA" dirty="0" smtClean="0"/>
              <a:t>.</a:t>
            </a:r>
          </a:p>
          <a:p>
            <a:pPr marL="0" indent="457200">
              <a:lnSpc>
                <a:spcPct val="110000"/>
              </a:lnSpc>
              <a:spcBef>
                <a:spcPts val="200"/>
              </a:spcBef>
              <a:buNone/>
            </a:pPr>
            <a:r>
              <a:rPr lang="uk-UA" b="1" u="sng" dirty="0" smtClean="0"/>
              <a:t>Менші </a:t>
            </a:r>
            <a:r>
              <a:rPr lang="uk-UA" b="1" u="sng" dirty="0"/>
              <a:t>витрати.</a:t>
            </a:r>
            <a:r>
              <a:rPr lang="uk-UA" dirty="0"/>
              <a:t> Інтелектуальний аналіз даних допомагає заощадити кошти за рахунок підвищення операційної ефективності бізнес-процесів і зменшує надмірність і марнотратство корпоративних витрат.</a:t>
            </a:r>
          </a:p>
        </p:txBody>
      </p:sp>
    </p:spTree>
    <p:extLst>
      <p:ext uri="{BB962C8B-B14F-4D97-AF65-F5344CB8AC3E}">
        <p14:creationId xmlns:p14="http://schemas.microsoft.com/office/powerpoint/2010/main" val="4256015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a:bodyPr>
          <a:lstStyle/>
          <a:p>
            <a:r>
              <a:rPr lang="uk-UA" sz="6600" dirty="0" smtClean="0"/>
              <a:t>технології </a:t>
            </a:r>
            <a:r>
              <a:rPr lang="en-US" sz="6600" dirty="0" smtClean="0"/>
              <a:t>data mining</a:t>
            </a:r>
            <a:endParaRPr lang="uk-UA" sz="6600" dirty="0"/>
          </a:p>
        </p:txBody>
      </p:sp>
      <p:sp>
        <p:nvSpPr>
          <p:cNvPr id="6" name="Текст 5"/>
          <p:cNvSpPr>
            <a:spLocks noGrp="1"/>
          </p:cNvSpPr>
          <p:nvPr>
            <p:ph type="body" idx="1"/>
          </p:nvPr>
        </p:nvSpPr>
        <p:spPr/>
        <p:txBody>
          <a:bodyPr/>
          <a:lstStyle/>
          <a:p>
            <a:endParaRPr lang="uk-UA"/>
          </a:p>
        </p:txBody>
      </p:sp>
    </p:spTree>
    <p:extLst>
      <p:ext uri="{BB962C8B-B14F-4D97-AF65-F5344CB8AC3E}">
        <p14:creationId xmlns:p14="http://schemas.microsoft.com/office/powerpoint/2010/main" val="1532571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1856" y="195943"/>
            <a:ext cx="10058400" cy="1609344"/>
          </a:xfrm>
        </p:spPr>
        <p:txBody>
          <a:bodyPr>
            <a:normAutofit fontScale="90000"/>
          </a:bodyPr>
          <a:lstStyle/>
          <a:p>
            <a:pPr algn="ctr"/>
            <a:r>
              <a:rPr lang="uk-UA" dirty="0" smtClean="0"/>
              <a:t>правила асоціації (</a:t>
            </a:r>
            <a:r>
              <a:rPr lang="en-CA" dirty="0"/>
              <a:t>Association rule mining</a:t>
            </a:r>
            <a:r>
              <a:rPr lang="uk-UA" dirty="0" smtClean="0"/>
              <a:t>)</a:t>
            </a:r>
            <a:endParaRPr lang="uk-UA" dirty="0"/>
          </a:p>
        </p:txBody>
      </p:sp>
      <p:sp>
        <p:nvSpPr>
          <p:cNvPr id="3" name="Объект 2"/>
          <p:cNvSpPr>
            <a:spLocks noGrp="1"/>
          </p:cNvSpPr>
          <p:nvPr>
            <p:ph sz="half" idx="1"/>
          </p:nvPr>
        </p:nvSpPr>
        <p:spPr>
          <a:xfrm>
            <a:off x="531845" y="2129245"/>
            <a:ext cx="5542384" cy="4346200"/>
          </a:xfrm>
        </p:spPr>
        <p:txBody>
          <a:bodyPr>
            <a:normAutofit fontScale="92500"/>
          </a:bodyPr>
          <a:lstStyle/>
          <a:p>
            <a:pPr marL="0" indent="457200">
              <a:lnSpc>
                <a:spcPct val="100000"/>
              </a:lnSpc>
              <a:spcBef>
                <a:spcPts val="600"/>
              </a:spcBef>
              <a:buNone/>
            </a:pPr>
            <a:r>
              <a:rPr lang="uk-UA" dirty="0"/>
              <a:t>Видобуток правил асоціації. У інтелектуальному аналізі даних правила асоціації — це оператори «якщо-тоді», які визначають зв’язки між елементами даних. Для оцінки стосунків </a:t>
            </a:r>
            <a:r>
              <a:rPr lang="uk-UA" u="sng" dirty="0"/>
              <a:t>використовуються критерії підтримки та довіри</a:t>
            </a:r>
            <a:r>
              <a:rPr lang="uk-UA" u="sng" dirty="0" smtClean="0"/>
              <a:t>.</a:t>
            </a:r>
          </a:p>
          <a:p>
            <a:pPr marL="0" indent="457200">
              <a:lnSpc>
                <a:spcPct val="100000"/>
              </a:lnSpc>
              <a:spcBef>
                <a:spcPts val="600"/>
              </a:spcBef>
              <a:buNone/>
            </a:pPr>
            <a:r>
              <a:rPr lang="uk-UA" dirty="0" smtClean="0"/>
              <a:t>Підтримка </a:t>
            </a:r>
            <a:r>
              <a:rPr lang="uk-UA" dirty="0"/>
              <a:t>вимірює, як часто пов’язані елементи з’являються в наборі даних, тоді як </a:t>
            </a:r>
            <a:r>
              <a:rPr lang="uk-UA" dirty="0" smtClean="0"/>
              <a:t>впевненість (достовірність)  </a:t>
            </a:r>
            <a:r>
              <a:rPr lang="uk-UA" dirty="0"/>
              <a:t>відображає кількість разів, коли твердження «якщо-тоді» є точним</a:t>
            </a:r>
            <a:r>
              <a:rPr lang="uk-UA" dirty="0" smtClean="0"/>
              <a:t>.</a:t>
            </a:r>
          </a:p>
          <a:p>
            <a:pPr marL="0" indent="457200">
              <a:lnSpc>
                <a:spcPct val="100000"/>
              </a:lnSpc>
              <a:spcBef>
                <a:spcPts val="600"/>
              </a:spcBef>
              <a:buNone/>
            </a:pPr>
            <a:r>
              <a:rPr lang="uk-UA" dirty="0">
                <a:latin typeface="Bad Script" panose="02000000000000000000" pitchFamily="2" charset="0"/>
              </a:rPr>
              <a:t>Можна побачити, які товари клієнти купують разом у супермаркеті. Ці відомості важливі для складних маркетингових і рекламних стратегій супермаркетів</a:t>
            </a:r>
            <a:r>
              <a:rPr lang="uk-UA" dirty="0" smtClean="0">
                <a:latin typeface="Bad Script" panose="02000000000000000000" pitchFamily="2" charset="0"/>
              </a:rPr>
              <a:t>.</a:t>
            </a:r>
            <a:endParaRPr lang="uk-UA" dirty="0">
              <a:latin typeface="Bad Script" panose="02000000000000000000" pitchFamily="2" charset="0"/>
            </a:endParaRPr>
          </a:p>
        </p:txBody>
      </p:sp>
      <mc:AlternateContent xmlns:mc="http://schemas.openxmlformats.org/markup-compatibility/2006" xmlns:a14="http://schemas.microsoft.com/office/drawing/2010/main">
        <mc:Choice Requires="a14">
          <p:sp>
            <p:nvSpPr>
              <p:cNvPr id="5" name="Объект 28"/>
              <p:cNvSpPr>
                <a:spLocks noGrp="1"/>
              </p:cNvSpPr>
              <p:nvPr>
                <p:ph sz="half" idx="2"/>
              </p:nvPr>
            </p:nvSpPr>
            <p:spPr>
              <a:xfrm>
                <a:off x="6177877" y="1936915"/>
                <a:ext cx="5345428" cy="4771795"/>
              </a:xfrm>
            </p:spPr>
            <p:txBody>
              <a:bodyPr>
                <a:normAutofit fontScale="92500"/>
              </a:bodyPr>
              <a:lstStyle/>
              <a:p>
                <a:pPr marL="0" indent="457200">
                  <a:lnSpc>
                    <a:spcPct val="100000"/>
                  </a:lnSpc>
                  <a:spcBef>
                    <a:spcPts val="600"/>
                  </a:spcBef>
                  <a:buNone/>
                </a:pPr>
                <a:r>
                  <a:rPr lang="uk-UA" b="1" u="sng" dirty="0" smtClean="0">
                    <a:latin typeface="Bad Script" panose="02000000000000000000" pitchFamily="2" charset="0"/>
                  </a:rPr>
                  <a:t>Величина </a:t>
                </a:r>
                <a:r>
                  <a:rPr lang="uk-UA" b="1" u="sng" dirty="0">
                    <a:latin typeface="Bad Script" panose="02000000000000000000" pitchFamily="2" charset="0"/>
                  </a:rPr>
                  <a:t>підтримки </a:t>
                </a:r>
                <a:r>
                  <a:rPr lang="en-US" dirty="0" smtClean="0">
                    <a:latin typeface="Bad Script" panose="02000000000000000000" pitchFamily="2" charset="0"/>
                  </a:rPr>
                  <a:t> </a:t>
                </a:r>
                <a:r>
                  <a:rPr lang="uk-UA" dirty="0" smtClean="0">
                    <a:latin typeface="Bad Script" panose="02000000000000000000" pitchFamily="2" charset="0"/>
                  </a:rPr>
                  <a:t>— </a:t>
                </a:r>
                <a:r>
                  <a:rPr lang="uk-UA" dirty="0">
                    <a:latin typeface="Bad Script" panose="02000000000000000000" pitchFamily="2" charset="0"/>
                  </a:rPr>
                  <a:t>це кількість транзакцій, які містять певний набір </a:t>
                </a:r>
                <a:r>
                  <a:rPr lang="uk-UA" dirty="0" smtClean="0">
                    <a:latin typeface="Bad Script" panose="02000000000000000000" pitchFamily="2" charset="0"/>
                  </a:rPr>
                  <a:t>елементів</a:t>
                </a:r>
                <a:r>
                  <a:rPr lang="en-US" dirty="0" smtClean="0">
                    <a:latin typeface="Bad Script" panose="02000000000000000000" pitchFamily="2" charset="0"/>
                  </a:rPr>
                  <a:t>:</a:t>
                </a:r>
              </a:p>
              <a:p>
                <a:pPr marL="0" indent="457200">
                  <a:lnSpc>
                    <a:spcPct val="100000"/>
                  </a:lnSpc>
                  <a:spcBef>
                    <a:spcPts val="600"/>
                  </a:spcBef>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e>
                      </m:d>
                    </m:oMath>
                  </m:oMathPara>
                </a14:m>
                <a:endParaRPr lang="en-US" dirty="0" smtClean="0">
                  <a:latin typeface="Bad Script" panose="02000000000000000000" pitchFamily="2" charset="0"/>
                </a:endParaRPr>
              </a:p>
              <a:p>
                <a:pPr marL="0" indent="457200">
                  <a:lnSpc>
                    <a:spcPct val="100000"/>
                  </a:lnSpc>
                  <a:spcBef>
                    <a:spcPts val="600"/>
                  </a:spcBef>
                  <a:buNone/>
                </a:pPr>
                <a:endParaRPr lang="en-US" sz="800" dirty="0" smtClean="0">
                  <a:latin typeface="Bad Script" panose="02000000000000000000" pitchFamily="2" charset="0"/>
                </a:endParaRPr>
              </a:p>
              <a:p>
                <a:pPr marL="0" indent="457200">
                  <a:lnSpc>
                    <a:spcPct val="100000"/>
                  </a:lnSpc>
                  <a:spcBef>
                    <a:spcPts val="600"/>
                  </a:spcBef>
                  <a:buNone/>
                </a:pPr>
                <a:r>
                  <a:rPr lang="uk-UA" b="1" u="sng" dirty="0" smtClean="0">
                    <a:latin typeface="Bad Script" panose="02000000000000000000" pitchFamily="2" charset="0"/>
                  </a:rPr>
                  <a:t>Підтримка </a:t>
                </a:r>
                <a:r>
                  <a:rPr lang="uk-UA" b="1" u="sng" dirty="0">
                    <a:latin typeface="Bad Script" panose="02000000000000000000" pitchFamily="2" charset="0"/>
                  </a:rPr>
                  <a:t>правила </a:t>
                </a:r>
                <a14:m>
                  <m:oMath xmlns:m="http://schemas.openxmlformats.org/officeDocument/2006/math">
                    <m:r>
                      <a:rPr lang="en-US" i="1">
                        <a:latin typeface="Cambria Math" panose="02040503050406030204" pitchFamily="18" charset="0"/>
                      </a:rPr>
                      <m:t>𝑠</m:t>
                    </m:r>
                  </m:oMath>
                </a14:m>
                <a:r>
                  <a:rPr lang="en-US" dirty="0">
                    <a:latin typeface="Bad Script" panose="02000000000000000000" pitchFamily="2" charset="0"/>
                  </a:rPr>
                  <a:t> </a:t>
                </a:r>
                <a:r>
                  <a:rPr lang="uk-UA" dirty="0">
                    <a:latin typeface="Bad Script" panose="02000000000000000000" pitchFamily="2" charset="0"/>
                  </a:rPr>
                  <a:t>асоціації визначає, як часто правило застосовується до певного набору </a:t>
                </a:r>
                <a:r>
                  <a:rPr lang="uk-UA" dirty="0" smtClean="0">
                    <a:latin typeface="Bad Script" panose="02000000000000000000" pitchFamily="2" charset="0"/>
                  </a:rPr>
                  <a:t>даних</a:t>
                </a:r>
                <a:r>
                  <a:rPr lang="en-US" dirty="0" smtClean="0">
                    <a:latin typeface="Bad Script" panose="02000000000000000000" pitchFamily="2" charset="0"/>
                  </a:rPr>
                  <a:t>:</a:t>
                </a:r>
              </a:p>
              <a:p>
                <a:pPr marL="0" indent="457200">
                  <a:lnSpc>
                    <a:spcPct val="100000"/>
                  </a:lnSpc>
                  <a:spcBef>
                    <a:spcPts val="600"/>
                  </a:spcBef>
                  <a:buNone/>
                </a:pPr>
                <a:r>
                  <a:rPr lang="uk-UA" dirty="0" smtClean="0">
                    <a:latin typeface="Bad Script" panose="02000000000000000000" pitchFamily="2" charset="0"/>
                  </a:rPr>
                  <a:t> </a:t>
                </a:r>
                <a14:m>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𝑖</m:t>
                            </m:r>
                          </m:e>
                          <m:sub>
                            <m:r>
                              <a:rPr lang="en-US" i="1">
                                <a:latin typeface="Cambria Math" panose="02040503050406030204" pitchFamily="18" charset="0"/>
                                <a:ea typeface="Cambria Math" panose="02040503050406030204" pitchFamily="18" charset="0"/>
                              </a:rPr>
                              <m:t>𝑑</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𝑖</m:t>
                            </m:r>
                          </m:e>
                          <m:sub>
                            <m:r>
                              <a:rPr lang="en-US" i="1">
                                <a:latin typeface="Cambria Math" panose="02040503050406030204" pitchFamily="18" charset="0"/>
                                <a:ea typeface="Cambria Math" panose="02040503050406030204" pitchFamily="18" charset="0"/>
                              </a:rPr>
                              <m:t>𝑑</m:t>
                            </m:r>
                          </m:sub>
                        </m:sSub>
                        <m:r>
                          <a:rPr lang="en-US" i="1">
                            <a:latin typeface="Cambria Math" panose="02040503050406030204" pitchFamily="18" charset="0"/>
                            <a:ea typeface="Cambria Math" panose="02040503050406030204" pitchFamily="18" charset="0"/>
                          </a:rPr>
                          <m:t>)</m:t>
                        </m:r>
                        <m:r>
                          <m:rPr>
                            <m:nor/>
                          </m:rPr>
                          <a:rPr lang="en-US" dirty="0">
                            <a:latin typeface="Bad Script" panose="02000000000000000000" pitchFamily="2" charset="0"/>
                          </a:rPr>
                          <m:t> </m:t>
                        </m:r>
                      </m:num>
                      <m:den>
                        <m:r>
                          <a:rPr lang="en-US" b="0" i="1" smtClean="0">
                            <a:latin typeface="Cambria Math" panose="02040503050406030204" pitchFamily="18" charset="0"/>
                          </a:rPr>
                          <m:t>𝑁</m:t>
                        </m:r>
                      </m:den>
                    </m:f>
                  </m:oMath>
                </a14:m>
                <a:endParaRPr lang="en-US" dirty="0" smtClean="0">
                  <a:latin typeface="Bad Script" panose="02000000000000000000" pitchFamily="2" charset="0"/>
                </a:endParaRPr>
              </a:p>
              <a:p>
                <a:pPr marL="0" indent="457200">
                  <a:lnSpc>
                    <a:spcPct val="100000"/>
                  </a:lnSpc>
                  <a:spcBef>
                    <a:spcPts val="600"/>
                  </a:spcBef>
                  <a:buNone/>
                </a:pPr>
                <a:endParaRPr lang="en-US" sz="800" dirty="0" smtClean="0">
                  <a:latin typeface="Bad Script" panose="02000000000000000000" pitchFamily="2" charset="0"/>
                </a:endParaRPr>
              </a:p>
              <a:p>
                <a:pPr marL="0" indent="457200">
                  <a:lnSpc>
                    <a:spcPct val="100000"/>
                  </a:lnSpc>
                  <a:spcBef>
                    <a:spcPts val="600"/>
                  </a:spcBef>
                  <a:buNone/>
                </a:pPr>
                <a:r>
                  <a:rPr lang="uk-UA" dirty="0" smtClean="0">
                    <a:latin typeface="Bad Script" panose="02000000000000000000" pitchFamily="2" charset="0"/>
                  </a:rPr>
                  <a:t>З </a:t>
                </a:r>
                <a:r>
                  <a:rPr lang="uk-UA" dirty="0">
                    <a:latin typeface="Bad Script" panose="02000000000000000000" pitchFamily="2" charset="0"/>
                  </a:rPr>
                  <a:t>іншого боку, </a:t>
                </a:r>
                <a:r>
                  <a:rPr lang="uk-UA" b="1" u="sng" dirty="0">
                    <a:latin typeface="Bad Script" panose="02000000000000000000" pitchFamily="2" charset="0"/>
                  </a:rPr>
                  <a:t>достовірність</a:t>
                </a:r>
                <a:r>
                  <a:rPr lang="uk-UA" dirty="0">
                    <a:latin typeface="Bad Script" panose="02000000000000000000" pitchFamily="2" charset="0"/>
                  </a:rPr>
                  <a:t> правила асоціації </a:t>
                </a:r>
                <a14:m>
                  <m:oMath xmlns:m="http://schemas.openxmlformats.org/officeDocument/2006/math">
                    <m:r>
                      <a:rPr lang="en-US" i="1">
                        <a:latin typeface="Cambria Math" panose="02040503050406030204" pitchFamily="18" charset="0"/>
                      </a:rPr>
                      <m:t>𝑐</m:t>
                    </m:r>
                  </m:oMath>
                </a14:m>
                <a:r>
                  <a:rPr lang="en-US" dirty="0">
                    <a:latin typeface="Bad Script" panose="02000000000000000000" pitchFamily="2" charset="0"/>
                  </a:rPr>
                  <a:t> </a:t>
                </a:r>
                <a:r>
                  <a:rPr lang="uk-UA" dirty="0">
                    <a:latin typeface="Bad Script" panose="02000000000000000000" pitchFamily="2" charset="0"/>
                  </a:rPr>
                  <a:t>визначає, як часто елементи з’являються в транзакціях, які </a:t>
                </a:r>
                <a:r>
                  <a:rPr lang="uk-UA" dirty="0" smtClean="0">
                    <a:latin typeface="Bad Script" panose="02000000000000000000" pitchFamily="2" charset="0"/>
                  </a:rPr>
                  <a:t>містять</a:t>
                </a:r>
                <a:r>
                  <a:rPr lang="en-US" dirty="0" smtClean="0">
                    <a:latin typeface="Bad Script" panose="02000000000000000000" pitchFamily="2" charset="0"/>
                  </a:rPr>
                  <a:t>:</a:t>
                </a:r>
              </a:p>
              <a:p>
                <a:pPr marL="0" indent="457200">
                  <a:lnSpc>
                    <a:spcPct val="100000"/>
                  </a:lnSpc>
                  <a:spcBef>
                    <a:spcPts val="600"/>
                  </a:spcBef>
                  <a:buNone/>
                </a:pPr>
                <a:r>
                  <a:rPr lang="en-US" dirty="0" smtClean="0"/>
                  <a:t>c</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𝑖</m:t>
                            </m:r>
                          </m:e>
                          <m:sub>
                            <m:r>
                              <a:rPr lang="en-US" i="1">
                                <a:latin typeface="Cambria Math" panose="02040503050406030204" pitchFamily="18" charset="0"/>
                                <a:ea typeface="Cambria Math" panose="02040503050406030204" pitchFamily="18" charset="0"/>
                              </a:rPr>
                              <m:t>𝑑</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𝑖</m:t>
                            </m:r>
                          </m:e>
                          <m:sub>
                            <m:r>
                              <a:rPr lang="en-US" i="1">
                                <a:latin typeface="Cambria Math" panose="02040503050406030204" pitchFamily="18" charset="0"/>
                                <a:ea typeface="Cambria Math" panose="02040503050406030204" pitchFamily="18" charset="0"/>
                              </a:rPr>
                              <m:t>𝑑</m:t>
                            </m:r>
                          </m:sub>
                        </m:sSub>
                        <m:r>
                          <a:rPr lang="en-US" i="1">
                            <a:latin typeface="Cambria Math" panose="02040503050406030204" pitchFamily="18" charset="0"/>
                            <a:ea typeface="Cambria Math" panose="02040503050406030204" pitchFamily="18" charset="0"/>
                          </a:rPr>
                          <m:t>)</m:t>
                        </m:r>
                        <m:r>
                          <m:rPr>
                            <m:nor/>
                          </m:rPr>
                          <a:rPr lang="en-US" dirty="0">
                            <a:latin typeface="Bad Script" panose="02000000000000000000" pitchFamily="2" charset="0"/>
                          </a:rPr>
                          <m:t> </m:t>
                        </m:r>
                      </m:num>
                      <m:den>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den>
                    </m:f>
                  </m:oMath>
                </a14:m>
                <a:endParaRPr lang="uk-UA" b="1" dirty="0">
                  <a:latin typeface="Bad Script" panose="02000000000000000000" pitchFamily="2" charset="0"/>
                </a:endParaRPr>
              </a:p>
              <a:p>
                <a:pPr marL="0" indent="457200">
                  <a:lnSpc>
                    <a:spcPct val="100000"/>
                  </a:lnSpc>
                  <a:spcBef>
                    <a:spcPts val="600"/>
                  </a:spcBef>
                  <a:buNone/>
                </a:pPr>
                <a:endParaRPr lang="uk-UA" dirty="0">
                  <a:latin typeface="Bad Script" panose="02000000000000000000" pitchFamily="2" charset="0"/>
                </a:endParaRPr>
              </a:p>
              <a:p>
                <a:pPr marL="0" indent="457200">
                  <a:lnSpc>
                    <a:spcPct val="100000"/>
                  </a:lnSpc>
                  <a:spcBef>
                    <a:spcPts val="600"/>
                  </a:spcBef>
                  <a:buNone/>
                </a:pPr>
                <a:endParaRPr lang="uk-UA" dirty="0">
                  <a:latin typeface="Bad Script" panose="02000000000000000000" pitchFamily="2" charset="0"/>
                </a:endParaRPr>
              </a:p>
            </p:txBody>
          </p:sp>
        </mc:Choice>
        <mc:Fallback xmlns="">
          <p:sp>
            <p:nvSpPr>
              <p:cNvPr id="5" name="Объект 28"/>
              <p:cNvSpPr>
                <a:spLocks noGrp="1" noRot="1" noChangeAspect="1" noMove="1" noResize="1" noEditPoints="1" noAdjustHandles="1" noChangeArrowheads="1" noChangeShapeType="1" noTextEdit="1"/>
              </p:cNvSpPr>
              <p:nvPr>
                <p:ph sz="half" idx="2"/>
              </p:nvPr>
            </p:nvSpPr>
            <p:spPr>
              <a:xfrm>
                <a:off x="6177877" y="1936915"/>
                <a:ext cx="5345428" cy="4771795"/>
              </a:xfrm>
              <a:blipFill>
                <a:blip r:embed="rId3"/>
                <a:stretch>
                  <a:fillRect l="-1026" t="-639" r="-2281"/>
                </a:stretch>
              </a:blipFill>
            </p:spPr>
            <p:txBody>
              <a:bodyPr/>
              <a:lstStyle/>
              <a:p>
                <a:r>
                  <a:rPr lang="uk-UA">
                    <a:noFill/>
                  </a:rPr>
                  <a:t> </a:t>
                </a:r>
              </a:p>
            </p:txBody>
          </p:sp>
        </mc:Fallback>
      </mc:AlternateContent>
    </p:spTree>
    <p:extLst>
      <p:ext uri="{BB962C8B-B14F-4D97-AF65-F5344CB8AC3E}">
        <p14:creationId xmlns:p14="http://schemas.microsoft.com/office/powerpoint/2010/main" val="2358013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8416212" y="685800"/>
            <a:ext cx="3333828" cy="1737360"/>
          </a:xfrm>
        </p:spPr>
        <p:txBody>
          <a:bodyPr/>
          <a:lstStyle/>
          <a:p>
            <a:r>
              <a:rPr lang="uk-UA" dirty="0"/>
              <a:t>Класифікація</a:t>
            </a:r>
          </a:p>
        </p:txBody>
      </p:sp>
      <p:graphicFrame>
        <p:nvGraphicFramePr>
          <p:cNvPr id="8" name="Объект 7"/>
          <p:cNvGraphicFramePr>
            <a:graphicFrameLocks noGrp="1"/>
          </p:cNvGraphicFramePr>
          <p:nvPr>
            <p:ph idx="1"/>
            <p:extLst>
              <p:ext uri="{D42A27DB-BD31-4B8C-83A1-F6EECF244321}">
                <p14:modId xmlns:p14="http://schemas.microsoft.com/office/powerpoint/2010/main" val="622825911"/>
              </p:ext>
            </p:extLst>
          </p:nvPr>
        </p:nvGraphicFramePr>
        <p:xfrm>
          <a:off x="838200" y="685800"/>
          <a:ext cx="6711950" cy="5019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Текст 6"/>
          <p:cNvSpPr>
            <a:spLocks noGrp="1"/>
          </p:cNvSpPr>
          <p:nvPr>
            <p:ph type="body" sz="half" idx="2"/>
          </p:nvPr>
        </p:nvSpPr>
        <p:spPr/>
        <p:txBody>
          <a:bodyPr>
            <a:normAutofit lnSpcReduction="10000"/>
          </a:bodyPr>
          <a:lstStyle/>
          <a:p>
            <a:r>
              <a:rPr lang="uk-UA" sz="1800" dirty="0" smtClean="0"/>
              <a:t>Класифікація. Цей підхід призначає елементи в наборах даних до різних категорій, визначених як частина процесу аналізу даних.</a:t>
            </a:r>
            <a:r>
              <a:rPr lang="en-US" sz="1800" dirty="0" smtClean="0"/>
              <a:t> </a:t>
            </a:r>
          </a:p>
          <a:p>
            <a:r>
              <a:rPr lang="uk-UA" sz="1800" dirty="0"/>
              <a:t>Прикладами методів класифікації є дерева рішень, наївні </a:t>
            </a:r>
            <a:r>
              <a:rPr lang="uk-UA" sz="1800" dirty="0" err="1"/>
              <a:t>байєсівські</a:t>
            </a:r>
            <a:r>
              <a:rPr lang="uk-UA" sz="1800" dirty="0"/>
              <a:t> класифікатори, </a:t>
            </a:r>
            <a:r>
              <a:rPr lang="en-CA" sz="1800" dirty="0"/>
              <a:t>k-</a:t>
            </a:r>
            <a:r>
              <a:rPr lang="uk-UA" sz="1800" dirty="0"/>
              <a:t>найближчі сусіди (</a:t>
            </a:r>
            <a:r>
              <a:rPr lang="en-CA" sz="1800" dirty="0"/>
              <a:t>KNN) </a:t>
            </a:r>
            <a:r>
              <a:rPr lang="uk-UA" sz="1800" dirty="0"/>
              <a:t>і логістична регресія.</a:t>
            </a:r>
          </a:p>
        </p:txBody>
      </p:sp>
    </p:spTree>
    <p:extLst>
      <p:ext uri="{BB962C8B-B14F-4D97-AF65-F5344CB8AC3E}">
        <p14:creationId xmlns:p14="http://schemas.microsoft.com/office/powerpoint/2010/main" val="3819260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8294913" y="685800"/>
            <a:ext cx="3694923" cy="1737360"/>
          </a:xfrm>
        </p:spPr>
        <p:txBody>
          <a:bodyPr/>
          <a:lstStyle/>
          <a:p>
            <a:r>
              <a:rPr lang="uk-UA" dirty="0"/>
              <a:t>Кластеризація</a:t>
            </a:r>
          </a:p>
        </p:txBody>
      </p:sp>
      <p:graphicFrame>
        <p:nvGraphicFramePr>
          <p:cNvPr id="8" name="Объект 7"/>
          <p:cNvGraphicFramePr>
            <a:graphicFrameLocks noGrp="1"/>
          </p:cNvGraphicFramePr>
          <p:nvPr>
            <p:ph idx="1"/>
            <p:extLst>
              <p:ext uri="{D42A27DB-BD31-4B8C-83A1-F6EECF244321}">
                <p14:modId xmlns:p14="http://schemas.microsoft.com/office/powerpoint/2010/main" val="1092421120"/>
              </p:ext>
            </p:extLst>
          </p:nvPr>
        </p:nvGraphicFramePr>
        <p:xfrm>
          <a:off x="838200" y="685800"/>
          <a:ext cx="6711950" cy="5019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Текст 6"/>
          <p:cNvSpPr>
            <a:spLocks noGrp="1"/>
          </p:cNvSpPr>
          <p:nvPr>
            <p:ph type="body" sz="half" idx="2"/>
          </p:nvPr>
        </p:nvSpPr>
        <p:spPr/>
        <p:txBody>
          <a:bodyPr>
            <a:normAutofit fontScale="92500" lnSpcReduction="20000"/>
          </a:bodyPr>
          <a:lstStyle/>
          <a:p>
            <a:r>
              <a:rPr lang="uk-UA" sz="1800" dirty="0"/>
              <a:t>Кластеризація. У цьому випадку елементи даних, які мають спільні характеристики, об’єднуються в кластери як частина програм інтелектуального аналізу даних. Приклади включають кластеризацію </a:t>
            </a:r>
            <a:r>
              <a:rPr lang="en-CA" sz="1800" dirty="0"/>
              <a:t>k-</a:t>
            </a:r>
            <a:r>
              <a:rPr lang="uk-UA" sz="1800" dirty="0"/>
              <a:t>середніх, ієрархічну кластеризацію та моделі суміші Гауса</a:t>
            </a:r>
            <a:r>
              <a:rPr lang="uk-UA" sz="1800" dirty="0" smtClean="0"/>
              <a:t>.</a:t>
            </a:r>
            <a:endParaRPr lang="en-US" sz="1800" dirty="0" smtClean="0"/>
          </a:p>
          <a:p>
            <a:pPr fontAlgn="base"/>
            <a:r>
              <a:rPr lang="en-US" sz="1800" dirty="0"/>
              <a:t>Density-Based Spatial Clustering Of Applications With Noise (DBSCAN)</a:t>
            </a:r>
          </a:p>
          <a:p>
            <a:endParaRPr lang="uk-UA" sz="1800" dirty="0"/>
          </a:p>
        </p:txBody>
      </p:sp>
    </p:spTree>
    <p:extLst>
      <p:ext uri="{BB962C8B-B14F-4D97-AF65-F5344CB8AC3E}">
        <p14:creationId xmlns:p14="http://schemas.microsoft.com/office/powerpoint/2010/main" val="1721045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8294913" y="685800"/>
            <a:ext cx="3694923" cy="1737360"/>
          </a:xfrm>
        </p:spPr>
        <p:txBody>
          <a:bodyPr/>
          <a:lstStyle/>
          <a:p>
            <a:r>
              <a:rPr lang="uk-UA" dirty="0"/>
              <a:t>Регресія</a:t>
            </a:r>
          </a:p>
        </p:txBody>
      </p:sp>
      <p:graphicFrame>
        <p:nvGraphicFramePr>
          <p:cNvPr id="8" name="Объект 7"/>
          <p:cNvGraphicFramePr>
            <a:graphicFrameLocks noGrp="1"/>
          </p:cNvGraphicFramePr>
          <p:nvPr>
            <p:ph idx="1"/>
            <p:extLst>
              <p:ext uri="{D42A27DB-BD31-4B8C-83A1-F6EECF244321}">
                <p14:modId xmlns:p14="http://schemas.microsoft.com/office/powerpoint/2010/main" val="2884026786"/>
              </p:ext>
            </p:extLst>
          </p:nvPr>
        </p:nvGraphicFramePr>
        <p:xfrm>
          <a:off x="838200" y="685800"/>
          <a:ext cx="6711950" cy="5019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Текст 6"/>
          <p:cNvSpPr>
            <a:spLocks noGrp="1"/>
          </p:cNvSpPr>
          <p:nvPr>
            <p:ph type="body" sz="half" idx="2"/>
          </p:nvPr>
        </p:nvSpPr>
        <p:spPr/>
        <p:txBody>
          <a:bodyPr>
            <a:normAutofit lnSpcReduction="10000"/>
          </a:bodyPr>
          <a:lstStyle/>
          <a:p>
            <a:r>
              <a:rPr lang="uk-UA" sz="1800" dirty="0" smtClean="0"/>
              <a:t>Регресія</a:t>
            </a:r>
            <a:r>
              <a:rPr lang="uk-UA" sz="1800" dirty="0"/>
              <a:t>. Цей метод знаходить зв’язки в наборах даних шляхом обчислення прогнозованих значень даних на основі набору змінних. Прикладами є лінійна регресія та багатовимірна регресія. Дерева рішень та інші методи класифікації також можна використовувати для виконання регресії.</a:t>
            </a:r>
          </a:p>
        </p:txBody>
      </p:sp>
    </p:spTree>
    <p:extLst>
      <p:ext uri="{BB962C8B-B14F-4D97-AF65-F5344CB8AC3E}">
        <p14:creationId xmlns:p14="http://schemas.microsoft.com/office/powerpoint/2010/main" val="2360536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a:xfrm>
            <a:off x="8294913" y="685800"/>
            <a:ext cx="3694923" cy="1737360"/>
          </a:xfrm>
        </p:spPr>
        <p:txBody>
          <a:bodyPr/>
          <a:lstStyle/>
          <a:p>
            <a:r>
              <a:rPr lang="uk-UA" dirty="0"/>
              <a:t>Нейронні мережі</a:t>
            </a:r>
          </a:p>
        </p:txBody>
      </p:sp>
      <p:graphicFrame>
        <p:nvGraphicFramePr>
          <p:cNvPr id="8" name="Объект 7"/>
          <p:cNvGraphicFramePr>
            <a:graphicFrameLocks noGrp="1"/>
          </p:cNvGraphicFramePr>
          <p:nvPr>
            <p:ph idx="1"/>
            <p:extLst>
              <p:ext uri="{D42A27DB-BD31-4B8C-83A1-F6EECF244321}">
                <p14:modId xmlns:p14="http://schemas.microsoft.com/office/powerpoint/2010/main" val="649619112"/>
              </p:ext>
            </p:extLst>
          </p:nvPr>
        </p:nvGraphicFramePr>
        <p:xfrm>
          <a:off x="838200" y="685800"/>
          <a:ext cx="6711950" cy="5019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Текст 6"/>
          <p:cNvSpPr>
            <a:spLocks noGrp="1"/>
          </p:cNvSpPr>
          <p:nvPr>
            <p:ph type="body" sz="half" idx="2"/>
          </p:nvPr>
        </p:nvSpPr>
        <p:spPr/>
        <p:txBody>
          <a:bodyPr>
            <a:normAutofit fontScale="92500" lnSpcReduction="10000"/>
          </a:bodyPr>
          <a:lstStyle/>
          <a:p>
            <a:r>
              <a:rPr lang="uk-UA" sz="1800" dirty="0"/>
              <a:t>Нейронні мережі. Нейронна мережа — це набір алгоритмів, що моделює діяльність людського мозку, де дані обробляються за допомогою вузлів. Нейронні мережі особливо корисні в складних програмах розпізнавання образів, що включають глибоке навчання, більш просунуте відгалуження машинного навчання.</a:t>
            </a:r>
          </a:p>
        </p:txBody>
      </p:sp>
    </p:spTree>
    <p:extLst>
      <p:ext uri="{BB962C8B-B14F-4D97-AF65-F5344CB8AC3E}">
        <p14:creationId xmlns:p14="http://schemas.microsoft.com/office/powerpoint/2010/main" val="3028502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vert="horz" lIns="91440" tIns="45720" rIns="91440" bIns="45720" rtlCol="0" anchor="ctr">
            <a:normAutofit/>
          </a:bodyPr>
          <a:lstStyle/>
          <a:p>
            <a:r>
              <a:rPr lang="uk-UA" sz="6600" dirty="0"/>
              <a:t>Інтелектуальний аналіз даних</a:t>
            </a:r>
          </a:p>
        </p:txBody>
      </p:sp>
      <p:sp>
        <p:nvSpPr>
          <p:cNvPr id="6" name="Текст 5"/>
          <p:cNvSpPr>
            <a:spLocks noGrp="1"/>
          </p:cNvSpPr>
          <p:nvPr>
            <p:ph type="body" idx="1"/>
          </p:nvPr>
        </p:nvSpPr>
        <p:spPr/>
        <p:txBody>
          <a:bodyPr/>
          <a:lstStyle/>
          <a:p>
            <a:endParaRPr lang="uk-UA"/>
          </a:p>
        </p:txBody>
      </p:sp>
    </p:spTree>
    <p:extLst>
      <p:ext uri="{BB962C8B-B14F-4D97-AF65-F5344CB8AC3E}">
        <p14:creationId xmlns:p14="http://schemas.microsoft.com/office/powerpoint/2010/main" val="3232220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pPr algn="ctr"/>
            <a:r>
              <a:rPr lang="uk-UA" sz="4000" dirty="0" smtClean="0"/>
              <a:t>Програмне забезпечення та інструменти інтелектуального аналізу даних</a:t>
            </a:r>
            <a:endParaRPr lang="uk-UA" sz="4000" dirty="0"/>
          </a:p>
        </p:txBody>
      </p:sp>
      <p:sp>
        <p:nvSpPr>
          <p:cNvPr id="5" name="Объект 4"/>
          <p:cNvSpPr>
            <a:spLocks noGrp="1"/>
          </p:cNvSpPr>
          <p:nvPr>
            <p:ph idx="1"/>
          </p:nvPr>
        </p:nvSpPr>
        <p:spPr>
          <a:xfrm>
            <a:off x="186612" y="2121408"/>
            <a:ext cx="6195527" cy="4214078"/>
          </a:xfrm>
        </p:spPr>
        <p:txBody>
          <a:bodyPr>
            <a:normAutofit fontScale="70000" lnSpcReduction="20000"/>
          </a:bodyPr>
          <a:lstStyle/>
          <a:p>
            <a:pPr marL="0" indent="457200">
              <a:lnSpc>
                <a:spcPct val="110000"/>
              </a:lnSpc>
              <a:spcBef>
                <a:spcPts val="600"/>
              </a:spcBef>
              <a:buNone/>
            </a:pPr>
            <a:r>
              <a:rPr lang="uk-UA" dirty="0"/>
              <a:t>Численні постачальники пропонують інструменти інтелектуального аналізу даних, як правило, як частину програмних платформ, які також включають інші типи аналізу даних і розширені інструменти аналітики. Програмне забезпечення інтелектуального аналізу даних надає ключові функції, зокрема можливості підготовки даних, вбудовані алгоритми, підтримку прогнозного моделювання, середовище розробки на основі графічного інтерфейсу користувача та інструменти для розгортання моделей і оцінки їх ефективності</a:t>
            </a:r>
            <a:r>
              <a:rPr lang="uk-UA" dirty="0" smtClean="0"/>
              <a:t>.</a:t>
            </a:r>
          </a:p>
          <a:p>
            <a:pPr marL="0" indent="457200">
              <a:lnSpc>
                <a:spcPct val="110000"/>
              </a:lnSpc>
              <a:spcBef>
                <a:spcPts val="600"/>
              </a:spcBef>
              <a:buNone/>
            </a:pPr>
            <a:r>
              <a:rPr lang="uk-UA" dirty="0" smtClean="0"/>
              <a:t>Серед </a:t>
            </a:r>
            <a:r>
              <a:rPr lang="uk-UA" dirty="0"/>
              <a:t>постачальників, які пропонують інструменти для аналізу даних, є </a:t>
            </a:r>
            <a:r>
              <a:rPr lang="en-CA" dirty="0" err="1"/>
              <a:t>Alteryx</a:t>
            </a:r>
            <a:r>
              <a:rPr lang="en-CA" dirty="0"/>
              <a:t>, </a:t>
            </a:r>
            <a:r>
              <a:rPr lang="en-CA" dirty="0" err="1"/>
              <a:t>Dataiku</a:t>
            </a:r>
            <a:r>
              <a:rPr lang="en-CA" dirty="0"/>
              <a:t>, H2O.ai, IBM, </a:t>
            </a:r>
            <a:r>
              <a:rPr lang="en-CA" dirty="0" err="1"/>
              <a:t>Knime</a:t>
            </a:r>
            <a:r>
              <a:rPr lang="en-CA" dirty="0"/>
              <a:t>, Microsoft, Oracle, </a:t>
            </a:r>
            <a:r>
              <a:rPr lang="en-CA" dirty="0" err="1"/>
              <a:t>RapidMiner</a:t>
            </a:r>
            <a:r>
              <a:rPr lang="en-CA" dirty="0"/>
              <a:t>, SAP, SAS Institute </a:t>
            </a:r>
            <a:r>
              <a:rPr lang="uk-UA" dirty="0"/>
              <a:t>і </a:t>
            </a:r>
            <a:r>
              <a:rPr lang="en-CA" dirty="0" err="1"/>
              <a:t>Tibco</a:t>
            </a:r>
            <a:r>
              <a:rPr lang="en-CA" dirty="0"/>
              <a:t> Software.</a:t>
            </a:r>
            <a:r>
              <a:rPr lang="uk-UA" dirty="0"/>
              <a:t>Різноманітні безкоштовні технології з відкритим кодом також можна використовувати для видобутку даних, зокрема </a:t>
            </a:r>
            <a:r>
              <a:rPr lang="en-CA" dirty="0" err="1"/>
              <a:t>DataMelt</a:t>
            </a:r>
            <a:r>
              <a:rPr lang="en-CA" dirty="0"/>
              <a:t>, </a:t>
            </a:r>
            <a:r>
              <a:rPr lang="en-CA" dirty="0" err="1"/>
              <a:t>Elki</a:t>
            </a:r>
            <a:r>
              <a:rPr lang="en-CA" dirty="0"/>
              <a:t>, Orange, Rattle, </a:t>
            </a:r>
            <a:r>
              <a:rPr lang="en-CA" dirty="0" err="1"/>
              <a:t>scikit</a:t>
            </a:r>
            <a:r>
              <a:rPr lang="en-CA" dirty="0"/>
              <a:t>-learn </a:t>
            </a:r>
            <a:r>
              <a:rPr lang="uk-UA" dirty="0"/>
              <a:t>і </a:t>
            </a:r>
            <a:r>
              <a:rPr lang="en-CA" dirty="0"/>
              <a:t>Weka. </a:t>
            </a:r>
            <a:endParaRPr lang="uk-UA" dirty="0" smtClean="0"/>
          </a:p>
          <a:p>
            <a:pPr marL="0" indent="457200">
              <a:lnSpc>
                <a:spcPct val="110000"/>
              </a:lnSpc>
              <a:spcBef>
                <a:spcPts val="600"/>
              </a:spcBef>
              <a:buNone/>
            </a:pPr>
            <a:r>
              <a:rPr lang="uk-UA" dirty="0" smtClean="0"/>
              <a:t>Деякі </a:t>
            </a:r>
            <a:r>
              <a:rPr lang="uk-UA" dirty="0"/>
              <a:t>постачальники програмного забезпечення також пропонують варіанти з відкритим кодом. Наприклад, </a:t>
            </a:r>
            <a:r>
              <a:rPr lang="en-CA" dirty="0" err="1"/>
              <a:t>Knime</a:t>
            </a:r>
            <a:r>
              <a:rPr lang="en-CA" dirty="0"/>
              <a:t> </a:t>
            </a:r>
            <a:r>
              <a:rPr lang="uk-UA" dirty="0"/>
              <a:t>поєднує аналітичну платформу з відкритим вихідним кодом і комерційне програмне забезпечення для керування додатками для обробки даних, а такі компанії, як </a:t>
            </a:r>
            <a:r>
              <a:rPr lang="en-CA" dirty="0" err="1"/>
              <a:t>Dataiku</a:t>
            </a:r>
            <a:r>
              <a:rPr lang="en-CA" dirty="0"/>
              <a:t> </a:t>
            </a:r>
            <a:r>
              <a:rPr lang="uk-UA" dirty="0"/>
              <a:t>та </a:t>
            </a:r>
            <a:r>
              <a:rPr lang="en-CA" dirty="0"/>
              <a:t>H2O.ai, </a:t>
            </a:r>
            <a:r>
              <a:rPr lang="uk-UA" dirty="0"/>
              <a:t>пропонують безкоштовні версії своїх інструментів.</a:t>
            </a:r>
          </a:p>
        </p:txBody>
      </p:sp>
      <p:pic>
        <p:nvPicPr>
          <p:cNvPr id="6" name="Рисунок 5"/>
          <p:cNvPicPr>
            <a:picLocks noChangeAspect="1"/>
          </p:cNvPicPr>
          <p:nvPr/>
        </p:nvPicPr>
        <p:blipFill>
          <a:blip r:embed="rId3"/>
          <a:stretch>
            <a:fillRect/>
          </a:stretch>
        </p:blipFill>
        <p:spPr>
          <a:xfrm>
            <a:off x="6531429" y="2535028"/>
            <a:ext cx="5325268" cy="3042301"/>
          </a:xfrm>
          <a:prstGeom prst="rect">
            <a:avLst/>
          </a:prstGeom>
        </p:spPr>
      </p:pic>
      <p:sp>
        <p:nvSpPr>
          <p:cNvPr id="7" name="TextBox 6"/>
          <p:cNvSpPr txBox="1"/>
          <p:nvPr/>
        </p:nvSpPr>
        <p:spPr>
          <a:xfrm>
            <a:off x="7904318" y="5649049"/>
            <a:ext cx="2579489" cy="369332"/>
          </a:xfrm>
          <a:prstGeom prst="rect">
            <a:avLst/>
          </a:prstGeom>
          <a:noFill/>
        </p:spPr>
        <p:txBody>
          <a:bodyPr wrap="none" rtlCol="0">
            <a:spAutoFit/>
          </a:bodyPr>
          <a:lstStyle/>
          <a:p>
            <a:r>
              <a:rPr lang="uk-UA" dirty="0" err="1" smtClean="0"/>
              <a:t>Скріншот</a:t>
            </a:r>
            <a:r>
              <a:rPr lang="uk-UA" dirty="0" smtClean="0"/>
              <a:t> </a:t>
            </a:r>
            <a:r>
              <a:rPr lang="en-CA" dirty="0" err="1"/>
              <a:t>RapidMiner</a:t>
            </a:r>
            <a:endParaRPr lang="uk-UA" dirty="0"/>
          </a:p>
        </p:txBody>
      </p:sp>
    </p:spTree>
    <p:extLst>
      <p:ext uri="{BB962C8B-B14F-4D97-AF65-F5344CB8AC3E}">
        <p14:creationId xmlns:p14="http://schemas.microsoft.com/office/powerpoint/2010/main" val="4071380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vert="horz" lIns="91440" tIns="45720" rIns="91440" bIns="45720" rtlCol="0" anchor="ctr">
            <a:normAutofit/>
          </a:bodyPr>
          <a:lstStyle/>
          <a:p>
            <a:r>
              <a:rPr lang="uk-UA" sz="6000" dirty="0">
                <a:latin typeface="+mn-lt"/>
              </a:rPr>
              <a:t>Моделі методології </a:t>
            </a:r>
            <a:r>
              <a:rPr lang="en-US" sz="6000" dirty="0">
                <a:latin typeface="+mn-lt"/>
              </a:rPr>
              <a:t>CRISP</a:t>
            </a:r>
            <a:r>
              <a:rPr lang="uk-UA" sz="6000" dirty="0">
                <a:latin typeface="+mn-lt"/>
              </a:rPr>
              <a:t>-</a:t>
            </a:r>
            <a:r>
              <a:rPr lang="en-US" sz="6000" dirty="0">
                <a:latin typeface="+mn-lt"/>
              </a:rPr>
              <a:t>DM</a:t>
            </a:r>
            <a:endParaRPr lang="uk-UA" sz="6000" dirty="0">
              <a:latin typeface="+mn-lt"/>
            </a:endParaRPr>
          </a:p>
        </p:txBody>
      </p:sp>
      <p:sp>
        <p:nvSpPr>
          <p:cNvPr id="5" name="Текст 4"/>
          <p:cNvSpPr>
            <a:spLocks noGrp="1"/>
          </p:cNvSpPr>
          <p:nvPr>
            <p:ph type="body" idx="1"/>
          </p:nvPr>
        </p:nvSpPr>
        <p:spPr/>
        <p:txBody>
          <a:bodyPr/>
          <a:lstStyle/>
          <a:p>
            <a:endParaRPr lang="uk-UA"/>
          </a:p>
        </p:txBody>
      </p:sp>
    </p:spTree>
    <p:extLst>
      <p:ext uri="{BB962C8B-B14F-4D97-AF65-F5344CB8AC3E}">
        <p14:creationId xmlns:p14="http://schemas.microsoft.com/office/powerpoint/2010/main" val="30424627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060704" y="167391"/>
            <a:ext cx="10058400" cy="1609344"/>
          </a:xfrm>
        </p:spPr>
        <p:txBody>
          <a:bodyPr vert="horz" lIns="91440" tIns="45720" rIns="91440" bIns="45720" rtlCol="0" anchor="ctr">
            <a:normAutofit fontScale="90000"/>
          </a:bodyPr>
          <a:lstStyle/>
          <a:p>
            <a:pPr algn="ctr"/>
            <a:r>
              <a:rPr lang="en-US" sz="4400" dirty="0"/>
              <a:t>CRISP-DM (Cross Industry Standard Process for Data Mining) </a:t>
            </a:r>
            <a:endParaRPr lang="uk-UA" sz="4400" dirty="0"/>
          </a:p>
        </p:txBody>
      </p:sp>
      <p:sp>
        <p:nvSpPr>
          <p:cNvPr id="5" name="Объект 4"/>
          <p:cNvSpPr>
            <a:spLocks noGrp="1"/>
          </p:cNvSpPr>
          <p:nvPr>
            <p:ph sz="half" idx="1"/>
          </p:nvPr>
        </p:nvSpPr>
        <p:spPr/>
        <p:txBody>
          <a:bodyPr vert="horz" lIns="91440" tIns="45720" rIns="91440" bIns="45720" rtlCol="0">
            <a:noAutofit/>
          </a:bodyPr>
          <a:lstStyle/>
          <a:p>
            <a:pPr marL="0" indent="457200">
              <a:lnSpc>
                <a:spcPct val="100000"/>
              </a:lnSpc>
              <a:spcBef>
                <a:spcPts val="0"/>
              </a:spcBef>
              <a:buNone/>
            </a:pPr>
            <a:r>
              <a:rPr lang="uk-UA" sz="1800" dirty="0">
                <a:latin typeface="Rockwell" panose="02060603020205020403"/>
              </a:rPr>
              <a:t>Опублікований у 1999 році для стандартизації процесів </a:t>
            </a:r>
            <a:r>
              <a:rPr lang="uk-UA" sz="1800" b="1" dirty="0">
                <a:latin typeface="Rockwell" panose="02060603020205020403"/>
              </a:rPr>
              <a:t>інтелектуального аналізу даних </a:t>
            </a:r>
            <a:r>
              <a:rPr lang="uk-UA" sz="1800" dirty="0">
                <a:latin typeface="Rockwell" panose="02060603020205020403"/>
              </a:rPr>
              <a:t>у різних галузях, </a:t>
            </a:r>
            <a:r>
              <a:rPr lang="uk-UA" sz="1800" dirty="0" smtClean="0">
                <a:latin typeface="Rockwell" panose="02060603020205020403"/>
              </a:rPr>
              <a:t>стандарт </a:t>
            </a:r>
            <a:r>
              <a:rPr lang="en-CA" sz="1800" dirty="0"/>
              <a:t>CRISP-DM </a:t>
            </a:r>
            <a:r>
              <a:rPr lang="uk-UA" sz="1800" dirty="0" smtClean="0"/>
              <a:t> </a:t>
            </a:r>
            <a:r>
              <a:rPr lang="uk-UA" sz="1800" dirty="0" smtClean="0">
                <a:latin typeface="Rockwell" panose="02060603020205020403"/>
              </a:rPr>
              <a:t>став </a:t>
            </a:r>
            <a:r>
              <a:rPr lang="uk-UA" sz="1800" dirty="0">
                <a:latin typeface="Rockwell" panose="02060603020205020403"/>
              </a:rPr>
              <a:t>найпоширенішою методологією для інтелектуального аналізу даних, аналітики та наукових проектів</a:t>
            </a:r>
            <a:r>
              <a:rPr lang="uk-UA" sz="1800" dirty="0" smtClean="0">
                <a:latin typeface="Rockwell" panose="02060603020205020403"/>
              </a:rPr>
              <a:t>.</a:t>
            </a:r>
          </a:p>
          <a:p>
            <a:pPr marL="0" indent="457200">
              <a:lnSpc>
                <a:spcPct val="100000"/>
              </a:lnSpc>
              <a:spcBef>
                <a:spcPts val="0"/>
              </a:spcBef>
              <a:buNone/>
            </a:pPr>
            <a:r>
              <a:rPr lang="uk-UA" sz="1800" dirty="0" smtClean="0">
                <a:latin typeface="Rockwell" panose="02060603020205020403"/>
              </a:rPr>
              <a:t>Команди </a:t>
            </a:r>
            <a:r>
              <a:rPr lang="uk-UA" sz="1800" dirty="0">
                <a:latin typeface="Rockwell" panose="02060603020205020403"/>
              </a:rPr>
              <a:t>з вивчення даних, які поєднують вільну реалізацію </a:t>
            </a:r>
            <a:r>
              <a:rPr lang="en-CA" sz="1800" dirty="0">
                <a:latin typeface="Rockwell" panose="02060603020205020403"/>
              </a:rPr>
              <a:t>CRISP-DM </a:t>
            </a:r>
            <a:r>
              <a:rPr lang="uk-UA" sz="1800" dirty="0">
                <a:latin typeface="Rockwell" panose="02060603020205020403"/>
              </a:rPr>
              <a:t>із всеосяжними командними підходами до гнучкого управління проектами, ймовірно, отримають найкращі результати.</a:t>
            </a:r>
          </a:p>
        </p:txBody>
      </p:sp>
      <p:pic>
        <p:nvPicPr>
          <p:cNvPr id="7" name="Объект 6"/>
          <p:cNvPicPr>
            <a:picLocks noGrp="1" noChangeAspect="1"/>
          </p:cNvPicPr>
          <p:nvPr>
            <p:ph sz="half" idx="2"/>
          </p:nvPr>
        </p:nvPicPr>
        <p:blipFill>
          <a:blip r:embed="rId2"/>
          <a:stretch>
            <a:fillRect/>
          </a:stretch>
        </p:blipFill>
        <p:spPr>
          <a:xfrm>
            <a:off x="6131023" y="2113849"/>
            <a:ext cx="5532242" cy="3941139"/>
          </a:xfrm>
          <a:prstGeom prst="rect">
            <a:avLst/>
          </a:prstGeom>
        </p:spPr>
      </p:pic>
    </p:spTree>
    <p:extLst>
      <p:ext uri="{BB962C8B-B14F-4D97-AF65-F5344CB8AC3E}">
        <p14:creationId xmlns:p14="http://schemas.microsoft.com/office/powerpoint/2010/main" val="2046578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lIns="91440" tIns="45720" rIns="91440" bIns="45720" rtlCol="0" anchor="ctr">
            <a:normAutofit/>
          </a:bodyPr>
          <a:lstStyle/>
          <a:p>
            <a:pPr algn="ctr"/>
            <a:r>
              <a:rPr lang="en-CA" sz="4400" dirty="0"/>
              <a:t>Business Understanding</a:t>
            </a:r>
            <a:endParaRPr lang="uk-UA" sz="4400" dirty="0"/>
          </a:p>
        </p:txBody>
      </p:sp>
      <p:sp>
        <p:nvSpPr>
          <p:cNvPr id="4" name="Объект 3"/>
          <p:cNvSpPr>
            <a:spLocks noGrp="1"/>
          </p:cNvSpPr>
          <p:nvPr>
            <p:ph sz="half" idx="1"/>
          </p:nvPr>
        </p:nvSpPr>
        <p:spPr>
          <a:xfrm>
            <a:off x="677962" y="2093976"/>
            <a:ext cx="4136634" cy="3977640"/>
          </a:xfrm>
        </p:spPr>
        <p:txBody>
          <a:bodyPr vert="horz" lIns="91440" tIns="45720" rIns="91440" bIns="45720" rtlCol="0">
            <a:noAutofit/>
          </a:bodyPr>
          <a:lstStyle/>
          <a:p>
            <a:pPr marL="0" indent="457200">
              <a:lnSpc>
                <a:spcPct val="100000"/>
              </a:lnSpc>
              <a:spcBef>
                <a:spcPts val="0"/>
              </a:spcBef>
              <a:buNone/>
            </a:pPr>
            <a:r>
              <a:rPr lang="uk-UA" sz="1800" dirty="0">
                <a:latin typeface="Rockwell" panose="02060603020205020403"/>
              </a:rPr>
              <a:t>Будь-який хороший проект починається з глибокого розуміння потреб замовника. Проекти інтелектуального аналізу даних не є винятком, і </a:t>
            </a:r>
            <a:r>
              <a:rPr lang="en-CA" sz="1800" dirty="0">
                <a:latin typeface="Rockwell" panose="02060603020205020403"/>
              </a:rPr>
              <a:t>CRISP-DM </a:t>
            </a:r>
            <a:r>
              <a:rPr lang="uk-UA" sz="1800" dirty="0">
                <a:latin typeface="Rockwell" panose="02060603020205020403"/>
              </a:rPr>
              <a:t>визнає це</a:t>
            </a:r>
            <a:r>
              <a:rPr lang="uk-UA" sz="1800" dirty="0" smtClean="0">
                <a:latin typeface="Rockwell" panose="02060603020205020403"/>
              </a:rPr>
              <a:t>.</a:t>
            </a:r>
          </a:p>
          <a:p>
            <a:pPr marL="0" indent="457200">
              <a:lnSpc>
                <a:spcPct val="100000"/>
              </a:lnSpc>
              <a:spcBef>
                <a:spcPts val="0"/>
              </a:spcBef>
              <a:buNone/>
            </a:pPr>
            <a:r>
              <a:rPr lang="uk-UA" sz="1800" dirty="0" smtClean="0">
                <a:latin typeface="Rockwell" panose="02060603020205020403"/>
              </a:rPr>
              <a:t>Етап </a:t>
            </a:r>
            <a:r>
              <a:rPr lang="uk-UA" sz="1800" dirty="0">
                <a:latin typeface="Rockwell" panose="02060603020205020403"/>
              </a:rPr>
              <a:t>розуміння бізнесу зосереджується на розумінні цілей і вимог проекту</a:t>
            </a:r>
            <a:r>
              <a:rPr lang="uk-UA" sz="1800" dirty="0" smtClean="0">
                <a:latin typeface="Rockwell" panose="02060603020205020403"/>
              </a:rPr>
              <a:t>.</a:t>
            </a:r>
          </a:p>
          <a:p>
            <a:pPr marL="0" indent="457200">
              <a:lnSpc>
                <a:spcPct val="100000"/>
              </a:lnSpc>
              <a:spcBef>
                <a:spcPts val="0"/>
              </a:spcBef>
              <a:buNone/>
            </a:pPr>
            <a:r>
              <a:rPr lang="uk-UA" sz="1800" dirty="0" smtClean="0">
                <a:latin typeface="Rockwell" panose="02060603020205020403"/>
              </a:rPr>
              <a:t>Окрім </a:t>
            </a:r>
            <a:r>
              <a:rPr lang="uk-UA" sz="1800" dirty="0">
                <a:latin typeface="Rockwell" panose="02060603020205020403"/>
              </a:rPr>
              <a:t>третього завдання, три інші завдання на цьому етапі є основними діями з управління проектами, які є універсальними для більшості проектів:</a:t>
            </a:r>
          </a:p>
        </p:txBody>
      </p:sp>
      <p:sp>
        <p:nvSpPr>
          <p:cNvPr id="5" name="Объект 4"/>
          <p:cNvSpPr>
            <a:spLocks noGrp="1"/>
          </p:cNvSpPr>
          <p:nvPr>
            <p:ph sz="half" idx="2"/>
          </p:nvPr>
        </p:nvSpPr>
        <p:spPr>
          <a:xfrm>
            <a:off x="5029201" y="1821335"/>
            <a:ext cx="5987268" cy="4654109"/>
          </a:xfrm>
        </p:spPr>
        <p:txBody>
          <a:bodyPr vert="horz" lIns="91440" tIns="45720" rIns="91440" bIns="45720" rtlCol="0">
            <a:noAutofit/>
          </a:bodyPr>
          <a:lstStyle/>
          <a:p>
            <a:pPr marL="342900" indent="-342900">
              <a:lnSpc>
                <a:spcPct val="100000"/>
              </a:lnSpc>
              <a:spcBef>
                <a:spcPts val="0"/>
              </a:spcBef>
              <a:buFont typeface="+mj-lt"/>
              <a:buAutoNum type="arabicParenR"/>
            </a:pPr>
            <a:r>
              <a:rPr lang="uk-UA" sz="1800" dirty="0">
                <a:latin typeface="Rockwell" panose="02060603020205020403"/>
              </a:rPr>
              <a:t>Визначте бізнес-цілі: ви повинні спочатку «ретельно зрозуміти, з точки зору бізнесу, чого клієнт дійсно хоче досягти». (</a:t>
            </a:r>
            <a:r>
              <a:rPr lang="en-CA" sz="1800" dirty="0">
                <a:latin typeface="Rockwell" panose="02060603020205020403"/>
              </a:rPr>
              <a:t>CRISP-DM Guide), </a:t>
            </a:r>
            <a:r>
              <a:rPr lang="uk-UA" sz="1800" dirty="0">
                <a:latin typeface="Rockwell" panose="02060603020205020403"/>
              </a:rPr>
              <a:t>а потім визначте критерії успіху бізнесу.</a:t>
            </a:r>
          </a:p>
          <a:p>
            <a:pPr marL="342900" indent="-342900">
              <a:lnSpc>
                <a:spcPct val="100000"/>
              </a:lnSpc>
              <a:spcBef>
                <a:spcPts val="0"/>
              </a:spcBef>
              <a:buFont typeface="+mj-lt"/>
              <a:buAutoNum type="arabicParenR"/>
            </a:pPr>
            <a:r>
              <a:rPr lang="uk-UA" sz="1800" dirty="0">
                <a:latin typeface="Rockwell" panose="02060603020205020403"/>
              </a:rPr>
              <a:t>Оцініть ситуацію: визначте наявність ресурсів, вимоги до проекту, оцініть ризики та непередбачені обставини та проведіть аналіз витрат і </a:t>
            </a:r>
            <a:r>
              <a:rPr lang="uk-UA" sz="1800" dirty="0" err="1">
                <a:latin typeface="Rockwell" panose="02060603020205020403"/>
              </a:rPr>
              <a:t>вигод</a:t>
            </a:r>
            <a:r>
              <a:rPr lang="uk-UA" sz="1800" dirty="0">
                <a:latin typeface="Rockwell" panose="02060603020205020403"/>
              </a:rPr>
              <a:t>.</a:t>
            </a:r>
          </a:p>
          <a:p>
            <a:pPr marL="342900" indent="-342900">
              <a:lnSpc>
                <a:spcPct val="100000"/>
              </a:lnSpc>
              <a:spcBef>
                <a:spcPts val="0"/>
              </a:spcBef>
              <a:buFont typeface="+mj-lt"/>
              <a:buAutoNum type="arabicParenR"/>
            </a:pPr>
            <a:r>
              <a:rPr lang="uk-UA" sz="1800" dirty="0">
                <a:latin typeface="Rockwell" panose="02060603020205020403"/>
              </a:rPr>
              <a:t>Визначте цілі інтелектуального аналізу даних: окрім визначення бізнес-цілей, ви також повинні визначити, як виглядає успіх з точки зору технічного аналізу даних.</a:t>
            </a:r>
          </a:p>
          <a:p>
            <a:pPr marL="342900" indent="-342900">
              <a:lnSpc>
                <a:spcPct val="100000"/>
              </a:lnSpc>
              <a:spcBef>
                <a:spcPts val="0"/>
              </a:spcBef>
              <a:buFont typeface="+mj-lt"/>
              <a:buAutoNum type="arabicParenR"/>
            </a:pPr>
            <a:r>
              <a:rPr lang="uk-UA" sz="1800" dirty="0">
                <a:latin typeface="Rockwell" panose="02060603020205020403"/>
              </a:rPr>
              <a:t>Створення плану проекту: виберіть технології та інструменти та визначте детальні плани для кожної фази проекту.</a:t>
            </a:r>
          </a:p>
        </p:txBody>
      </p:sp>
    </p:spTree>
    <p:extLst>
      <p:ext uri="{BB962C8B-B14F-4D97-AF65-F5344CB8AC3E}">
        <p14:creationId xmlns:p14="http://schemas.microsoft.com/office/powerpoint/2010/main" val="9790061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lIns="91440" tIns="45720" rIns="91440" bIns="45720" rtlCol="0" anchor="ctr">
            <a:normAutofit/>
          </a:bodyPr>
          <a:lstStyle/>
          <a:p>
            <a:pPr algn="ctr"/>
            <a:r>
              <a:rPr lang="en-CA" sz="4400" dirty="0"/>
              <a:t>Data Understanding</a:t>
            </a:r>
            <a:endParaRPr lang="uk-UA" sz="4400" dirty="0"/>
          </a:p>
        </p:txBody>
      </p:sp>
      <p:sp>
        <p:nvSpPr>
          <p:cNvPr id="5" name="Объект 4"/>
          <p:cNvSpPr>
            <a:spLocks noGrp="1"/>
          </p:cNvSpPr>
          <p:nvPr>
            <p:ph idx="1"/>
          </p:nvPr>
        </p:nvSpPr>
        <p:spPr>
          <a:xfrm>
            <a:off x="1069848" y="1810139"/>
            <a:ext cx="10058400" cy="4637314"/>
          </a:xfrm>
        </p:spPr>
        <p:txBody>
          <a:bodyPr vert="horz" lIns="91440" tIns="45720" rIns="91440" bIns="45720" rtlCol="0">
            <a:noAutofit/>
          </a:bodyPr>
          <a:lstStyle/>
          <a:p>
            <a:pPr marL="0" indent="457200">
              <a:lnSpc>
                <a:spcPct val="100000"/>
              </a:lnSpc>
              <a:spcBef>
                <a:spcPts val="0"/>
              </a:spcBef>
              <a:buNone/>
            </a:pPr>
            <a:r>
              <a:rPr lang="uk-UA" sz="2200" dirty="0">
                <a:latin typeface="Rockwell" panose="02060603020205020403"/>
              </a:rPr>
              <a:t>Далі йде етап розуміння даних. Додаючи до основи бізнес-розуміння, він спрямовує увагу на визначення, збір і аналіз наборів даних, які можуть допомогти вам досягти цілей проекту. Цей етап також має чотири завдання</a:t>
            </a:r>
            <a:r>
              <a:rPr lang="uk-UA" sz="2200" dirty="0" smtClean="0">
                <a:latin typeface="Rockwell" panose="02060603020205020403"/>
              </a:rPr>
              <a:t>:</a:t>
            </a:r>
          </a:p>
          <a:p>
            <a:pPr marL="342900" indent="-342900">
              <a:lnSpc>
                <a:spcPct val="100000"/>
              </a:lnSpc>
              <a:spcBef>
                <a:spcPts val="0"/>
              </a:spcBef>
              <a:buFont typeface="+mj-lt"/>
              <a:buAutoNum type="arabicParenR"/>
            </a:pPr>
            <a:r>
              <a:rPr lang="uk-UA" sz="2200" dirty="0" err="1">
                <a:latin typeface="Rockwell" panose="02060603020205020403"/>
              </a:rPr>
              <a:t>Зберіть</a:t>
            </a:r>
            <a:r>
              <a:rPr lang="uk-UA" sz="2200" dirty="0">
                <a:latin typeface="Rockwell" panose="02060603020205020403"/>
              </a:rPr>
              <a:t> початкові дані: Отримайте необхідні дані та (за потреби) завантажте їх у свій інструмент аналізу</a:t>
            </a:r>
            <a:r>
              <a:rPr lang="uk-UA" sz="2200" dirty="0" smtClean="0">
                <a:latin typeface="Rockwell" panose="02060603020205020403"/>
              </a:rPr>
              <a:t>.</a:t>
            </a:r>
          </a:p>
          <a:p>
            <a:pPr marL="342900" indent="-342900">
              <a:lnSpc>
                <a:spcPct val="100000"/>
              </a:lnSpc>
              <a:spcBef>
                <a:spcPts val="0"/>
              </a:spcBef>
              <a:buFont typeface="+mj-lt"/>
              <a:buAutoNum type="arabicParenR"/>
            </a:pPr>
            <a:r>
              <a:rPr lang="uk-UA" sz="2200" dirty="0" smtClean="0">
                <a:latin typeface="Rockwell" panose="02060603020205020403"/>
              </a:rPr>
              <a:t>Опишіть </a:t>
            </a:r>
            <a:r>
              <a:rPr lang="uk-UA" sz="2200" dirty="0">
                <a:latin typeface="Rockwell" panose="02060603020205020403"/>
              </a:rPr>
              <a:t>дані: перевірте дані та задокументуйте їх поверхневі властивості, як-от формат даних, кількість записів або ідентифікатори полів</a:t>
            </a:r>
            <a:r>
              <a:rPr lang="uk-UA" sz="2200" dirty="0" smtClean="0">
                <a:latin typeface="Rockwell" panose="02060603020205020403"/>
              </a:rPr>
              <a:t>.</a:t>
            </a:r>
          </a:p>
          <a:p>
            <a:pPr marL="342900" indent="-342900">
              <a:lnSpc>
                <a:spcPct val="100000"/>
              </a:lnSpc>
              <a:spcBef>
                <a:spcPts val="0"/>
              </a:spcBef>
              <a:buFont typeface="+mj-lt"/>
              <a:buAutoNum type="arabicParenR"/>
            </a:pPr>
            <a:r>
              <a:rPr lang="uk-UA" sz="2200" dirty="0" smtClean="0">
                <a:latin typeface="Rockwell" panose="02060603020205020403"/>
              </a:rPr>
              <a:t>Досліджуйте </a:t>
            </a:r>
            <a:r>
              <a:rPr lang="uk-UA" sz="2200" dirty="0">
                <a:latin typeface="Rockwell" panose="02060603020205020403"/>
              </a:rPr>
              <a:t>дані: досліджуйте дані глибше. Зробіть запит, </a:t>
            </a:r>
            <a:r>
              <a:rPr lang="uk-UA" sz="2200" dirty="0" err="1">
                <a:latin typeface="Rockwell" panose="02060603020205020403"/>
              </a:rPr>
              <a:t>візуалізуйте</a:t>
            </a:r>
            <a:r>
              <a:rPr lang="uk-UA" sz="2200" dirty="0">
                <a:latin typeface="Rockwell" panose="02060603020205020403"/>
              </a:rPr>
              <a:t> це та визначте зв’язки між даними</a:t>
            </a:r>
            <a:r>
              <a:rPr lang="uk-UA" sz="2200" dirty="0" smtClean="0">
                <a:latin typeface="Rockwell" panose="02060603020205020403"/>
              </a:rPr>
              <a:t>.</a:t>
            </a:r>
          </a:p>
          <a:p>
            <a:pPr marL="342900" indent="-342900">
              <a:lnSpc>
                <a:spcPct val="100000"/>
              </a:lnSpc>
              <a:spcBef>
                <a:spcPts val="0"/>
              </a:spcBef>
              <a:buFont typeface="+mj-lt"/>
              <a:buAutoNum type="arabicParenR"/>
            </a:pPr>
            <a:r>
              <a:rPr lang="uk-UA" sz="2200" dirty="0" smtClean="0">
                <a:latin typeface="Rockwell" panose="02060603020205020403"/>
              </a:rPr>
              <a:t>Перевірте </a:t>
            </a:r>
            <a:r>
              <a:rPr lang="uk-UA" sz="2200" dirty="0">
                <a:latin typeface="Rockwell" panose="02060603020205020403"/>
              </a:rPr>
              <a:t>якість даних: наскільки чисті/брудні дані? Документуйте будь-які проблеми з якістю.</a:t>
            </a:r>
          </a:p>
        </p:txBody>
      </p:sp>
    </p:spTree>
    <p:extLst>
      <p:ext uri="{BB962C8B-B14F-4D97-AF65-F5344CB8AC3E}">
        <p14:creationId xmlns:p14="http://schemas.microsoft.com/office/powerpoint/2010/main" val="23798986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288689"/>
            <a:ext cx="10058400" cy="914960"/>
          </a:xfrm>
        </p:spPr>
        <p:txBody>
          <a:bodyPr vert="horz" lIns="91440" tIns="45720" rIns="91440" bIns="45720" rtlCol="0" anchor="ctr">
            <a:normAutofit/>
          </a:bodyPr>
          <a:lstStyle/>
          <a:p>
            <a:pPr algn="ctr"/>
            <a:r>
              <a:rPr lang="en-CA" sz="4400" dirty="0"/>
              <a:t>Data Preparation</a:t>
            </a:r>
            <a:endParaRPr lang="uk-UA" sz="4400" dirty="0"/>
          </a:p>
        </p:txBody>
      </p:sp>
      <p:sp>
        <p:nvSpPr>
          <p:cNvPr id="3" name="Объект 2"/>
          <p:cNvSpPr>
            <a:spLocks noGrp="1"/>
          </p:cNvSpPr>
          <p:nvPr>
            <p:ph idx="1"/>
          </p:nvPr>
        </p:nvSpPr>
        <p:spPr>
          <a:xfrm>
            <a:off x="1069848" y="1380932"/>
            <a:ext cx="10058400" cy="4973216"/>
          </a:xfrm>
        </p:spPr>
        <p:txBody>
          <a:bodyPr vert="horz" lIns="91440" tIns="45720" rIns="91440" bIns="45720" rtlCol="0">
            <a:noAutofit/>
          </a:bodyPr>
          <a:lstStyle/>
          <a:p>
            <a:pPr marL="0" indent="457200">
              <a:lnSpc>
                <a:spcPct val="100000"/>
              </a:lnSpc>
              <a:spcBef>
                <a:spcPts val="0"/>
              </a:spcBef>
              <a:buNone/>
            </a:pPr>
            <a:r>
              <a:rPr lang="uk-UA" sz="1900" dirty="0" smtClean="0">
                <a:latin typeface="Rockwell" panose="02060603020205020403"/>
              </a:rPr>
              <a:t>Загальне правило полягає в тому, що 80% проекту – це підготовка даних. Ця фаза, яку часто називають «перебір даних», готує остаточний набор(и) даних для моделювання. Він має п'ять завдань:</a:t>
            </a:r>
          </a:p>
          <a:p>
            <a:pPr marL="457200" indent="-457200">
              <a:lnSpc>
                <a:spcPct val="100000"/>
              </a:lnSpc>
              <a:spcBef>
                <a:spcPts val="0"/>
              </a:spcBef>
              <a:buFont typeface="+mj-lt"/>
              <a:buAutoNum type="arabicParenR"/>
            </a:pPr>
            <a:r>
              <a:rPr lang="uk-UA" sz="1900" dirty="0" smtClean="0">
                <a:latin typeface="Rockwell" panose="02060603020205020403"/>
              </a:rPr>
              <a:t>Виберіть дані: визначте, які набори даних використовуватимуться, і задокументуйте причини включення/виключення.</a:t>
            </a:r>
          </a:p>
          <a:p>
            <a:pPr marL="457200" indent="-457200">
              <a:lnSpc>
                <a:spcPct val="100000"/>
              </a:lnSpc>
              <a:spcBef>
                <a:spcPts val="0"/>
              </a:spcBef>
              <a:buFont typeface="+mj-lt"/>
              <a:buAutoNum type="arabicParenR"/>
            </a:pPr>
            <a:r>
              <a:rPr lang="uk-UA" sz="1900" dirty="0" smtClean="0">
                <a:latin typeface="Rockwell" panose="02060603020205020403"/>
              </a:rPr>
              <a:t>Чисті дані: часто це найдовше завдання. Без цього ви, швидше за все, станете жертвою сміття всередині – на виході теж сміття. Поширеною практикою під час виконання цього завдання є виправлення, приписування або видалення помилкових значень.</a:t>
            </a:r>
          </a:p>
          <a:p>
            <a:pPr marL="457200" indent="-457200">
              <a:lnSpc>
                <a:spcPct val="100000"/>
              </a:lnSpc>
              <a:spcBef>
                <a:spcPts val="0"/>
              </a:spcBef>
              <a:buFont typeface="+mj-lt"/>
              <a:buAutoNum type="arabicParenR"/>
            </a:pPr>
            <a:r>
              <a:rPr lang="uk-UA" sz="1900" dirty="0" smtClean="0">
                <a:latin typeface="Rockwell" panose="02060603020205020403"/>
              </a:rPr>
              <a:t>Конструювати дані: отримати нові атрибути, які будуть корисними. Наприклад, виведіть чийсь індекс маси тіла з полів зросту та ваги.</a:t>
            </a:r>
          </a:p>
          <a:p>
            <a:pPr marL="457200" indent="-457200">
              <a:lnSpc>
                <a:spcPct val="100000"/>
              </a:lnSpc>
              <a:spcBef>
                <a:spcPts val="0"/>
              </a:spcBef>
              <a:buFont typeface="+mj-lt"/>
              <a:buAutoNum type="arabicParenR"/>
            </a:pPr>
            <a:r>
              <a:rPr lang="uk-UA" sz="1900" dirty="0" smtClean="0">
                <a:latin typeface="Rockwell" panose="02060603020205020403"/>
              </a:rPr>
              <a:t>Інтегруйте дані: створюйте нові набори даних, поєднуючи дані з кількох джерел.</a:t>
            </a:r>
          </a:p>
          <a:p>
            <a:pPr marL="457200" indent="-457200">
              <a:lnSpc>
                <a:spcPct val="100000"/>
              </a:lnSpc>
              <a:spcBef>
                <a:spcPts val="0"/>
              </a:spcBef>
              <a:buFont typeface="+mj-lt"/>
              <a:buAutoNum type="arabicParenR"/>
            </a:pPr>
            <a:r>
              <a:rPr lang="uk-UA" sz="1900" dirty="0" smtClean="0">
                <a:latin typeface="Rockwell" panose="02060603020205020403"/>
              </a:rPr>
              <a:t>Форматування даних: за потреби </a:t>
            </a:r>
            <a:r>
              <a:rPr lang="uk-UA" sz="1900" dirty="0" err="1" smtClean="0">
                <a:latin typeface="Rockwell" panose="02060603020205020403"/>
              </a:rPr>
              <a:t>відформатуйте</a:t>
            </a:r>
            <a:r>
              <a:rPr lang="uk-UA" sz="1900" dirty="0" smtClean="0">
                <a:latin typeface="Rockwell" panose="02060603020205020403"/>
              </a:rPr>
              <a:t> дані. Наприклад, можна перетворити рядкові значення, які зберігають числа, на числові значення, щоб можна було виконувати математичні операції.</a:t>
            </a:r>
            <a:endParaRPr lang="uk-UA" sz="1900" dirty="0">
              <a:latin typeface="Rockwell" panose="02060603020205020403"/>
            </a:endParaRPr>
          </a:p>
        </p:txBody>
      </p:sp>
    </p:spTree>
    <p:extLst>
      <p:ext uri="{BB962C8B-B14F-4D97-AF65-F5344CB8AC3E}">
        <p14:creationId xmlns:p14="http://schemas.microsoft.com/office/powerpoint/2010/main" val="36593368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214044"/>
            <a:ext cx="10058400" cy="989605"/>
          </a:xfrm>
        </p:spPr>
        <p:txBody>
          <a:bodyPr vert="horz" lIns="91440" tIns="45720" rIns="91440" bIns="45720" rtlCol="0" anchor="ctr">
            <a:normAutofit/>
          </a:bodyPr>
          <a:lstStyle/>
          <a:p>
            <a:pPr algn="ctr"/>
            <a:r>
              <a:rPr lang="en-CA" sz="4400" dirty="0"/>
              <a:t>Modeling</a:t>
            </a:r>
            <a:endParaRPr lang="uk-UA" sz="4400" dirty="0"/>
          </a:p>
        </p:txBody>
      </p:sp>
      <p:sp>
        <p:nvSpPr>
          <p:cNvPr id="3" name="Объект 2"/>
          <p:cNvSpPr>
            <a:spLocks noGrp="1"/>
          </p:cNvSpPr>
          <p:nvPr>
            <p:ph idx="1"/>
          </p:nvPr>
        </p:nvSpPr>
        <p:spPr>
          <a:xfrm>
            <a:off x="1069848" y="1138335"/>
            <a:ext cx="10058400" cy="5033865"/>
          </a:xfrm>
        </p:spPr>
        <p:txBody>
          <a:bodyPr vert="horz" lIns="91440" tIns="45720" rIns="91440" bIns="45720" rtlCol="0">
            <a:noAutofit/>
          </a:bodyPr>
          <a:lstStyle/>
          <a:p>
            <a:pPr marL="0" indent="457200">
              <a:lnSpc>
                <a:spcPct val="100000"/>
              </a:lnSpc>
              <a:spcBef>
                <a:spcPts val="0"/>
              </a:spcBef>
              <a:buNone/>
            </a:pPr>
            <a:r>
              <a:rPr lang="uk-UA" sz="1900" dirty="0">
                <a:latin typeface="Rockwell" panose="02060603020205020403"/>
              </a:rPr>
              <a:t>Те, що вважається найбільш захоплюючою роботою науки про дані, також часто є найкоротшим етапом проекту. Тут ви, імовірно, створите та оціните різні моделі на основі кількох різних методів моделювання. Цей етап має чотири завдання</a:t>
            </a:r>
            <a:r>
              <a:rPr lang="uk-UA" sz="1900" dirty="0" smtClean="0">
                <a:latin typeface="Rockwell" panose="02060603020205020403"/>
              </a:rPr>
              <a:t>:</a:t>
            </a:r>
          </a:p>
          <a:p>
            <a:pPr marL="457200" indent="-457200">
              <a:lnSpc>
                <a:spcPct val="100000"/>
              </a:lnSpc>
              <a:spcBef>
                <a:spcPts val="0"/>
              </a:spcBef>
              <a:buFont typeface="+mj-lt"/>
              <a:buAutoNum type="arabicParenR"/>
            </a:pPr>
            <a:r>
              <a:rPr lang="uk-UA" sz="1900" dirty="0">
                <a:latin typeface="Rockwell" panose="02060603020205020403"/>
              </a:rPr>
              <a:t>Виберіть методи моделювання: визначте, які алгоритми спробувати (наприклад, регресія, нейронна мережа</a:t>
            </a:r>
            <a:r>
              <a:rPr lang="uk-UA" sz="1900" dirty="0" smtClean="0">
                <a:latin typeface="Rockwell" panose="02060603020205020403"/>
              </a:rPr>
              <a:t>).</a:t>
            </a:r>
          </a:p>
          <a:p>
            <a:pPr marL="457200" indent="-457200">
              <a:lnSpc>
                <a:spcPct val="100000"/>
              </a:lnSpc>
              <a:spcBef>
                <a:spcPts val="0"/>
              </a:spcBef>
              <a:buFont typeface="+mj-lt"/>
              <a:buAutoNum type="arabicParenR"/>
            </a:pPr>
            <a:r>
              <a:rPr lang="uk-UA" sz="1900" dirty="0" smtClean="0">
                <a:latin typeface="Rockwell" panose="02060603020205020403"/>
              </a:rPr>
              <a:t>Створіть </a:t>
            </a:r>
            <a:r>
              <a:rPr lang="uk-UA" sz="1900" dirty="0">
                <a:latin typeface="Rockwell" panose="02060603020205020403"/>
              </a:rPr>
              <a:t>дизайн тесту: в очікуванні вашого підходу до моделювання вам може знадобитися розділити дані на набори для навчання, тестування та перевірки</a:t>
            </a:r>
            <a:r>
              <a:rPr lang="uk-UA" sz="1900" dirty="0" smtClean="0">
                <a:latin typeface="Rockwell" panose="02060603020205020403"/>
              </a:rPr>
              <a:t>.</a:t>
            </a:r>
          </a:p>
          <a:p>
            <a:pPr marL="457200" indent="-457200">
              <a:lnSpc>
                <a:spcPct val="100000"/>
              </a:lnSpc>
              <a:spcBef>
                <a:spcPts val="0"/>
              </a:spcBef>
              <a:buFont typeface="+mj-lt"/>
              <a:buAutoNum type="arabicParenR"/>
            </a:pPr>
            <a:r>
              <a:rPr lang="uk-UA" sz="1900" dirty="0" smtClean="0">
                <a:latin typeface="Rockwell" panose="02060603020205020403"/>
              </a:rPr>
              <a:t>Модель </a:t>
            </a:r>
            <a:r>
              <a:rPr lang="uk-UA" sz="1900" dirty="0">
                <a:latin typeface="Rockwell" panose="02060603020205020403"/>
              </a:rPr>
              <a:t>побудови: як би чарівно це не звучало, можливо, це просто виконання кількох рядків коду на зразок «</a:t>
            </a:r>
            <a:r>
              <a:rPr lang="en-CA" sz="1900" dirty="0" err="1"/>
              <a:t>reg</a:t>
            </a:r>
            <a:r>
              <a:rPr lang="en-CA" sz="1900" dirty="0"/>
              <a:t> = </a:t>
            </a:r>
            <a:r>
              <a:rPr lang="en-CA" sz="1900" dirty="0" err="1"/>
              <a:t>LinearRegression</a:t>
            </a:r>
            <a:r>
              <a:rPr lang="en-CA" sz="1900" dirty="0"/>
              <a:t>().fit(X, y</a:t>
            </a:r>
            <a:r>
              <a:rPr lang="en-CA" sz="1900" dirty="0" smtClean="0"/>
              <a:t>)».</a:t>
            </a:r>
            <a:endParaRPr lang="uk-UA" sz="1900" dirty="0" smtClean="0"/>
          </a:p>
          <a:p>
            <a:pPr marL="457200" indent="-457200">
              <a:lnSpc>
                <a:spcPct val="100000"/>
              </a:lnSpc>
              <a:spcBef>
                <a:spcPts val="0"/>
              </a:spcBef>
              <a:buFont typeface="+mj-lt"/>
              <a:buAutoNum type="arabicParenR"/>
            </a:pPr>
            <a:r>
              <a:rPr lang="uk-UA" sz="1900" dirty="0" smtClean="0">
                <a:latin typeface="Rockwell" panose="02060603020205020403"/>
              </a:rPr>
              <a:t>Оцінка </a:t>
            </a:r>
            <a:r>
              <a:rPr lang="uk-UA" sz="1900" dirty="0">
                <a:latin typeface="Rockwell" panose="02060603020205020403"/>
              </a:rPr>
              <a:t>моделі: як правило, кілька моделей конкурують одна з одною, і фахівець із даних повинен інтерпретувати результати моделі на основі знань предметної </a:t>
            </a:r>
            <a:r>
              <a:rPr lang="uk-UA" sz="1900" dirty="0" smtClean="0">
                <a:latin typeface="Rockwell" panose="02060603020205020403"/>
              </a:rPr>
              <a:t>області</a:t>
            </a:r>
            <a:r>
              <a:rPr lang="uk-UA" sz="1900" dirty="0">
                <a:latin typeface="Rockwell" panose="02060603020205020403"/>
              </a:rPr>
              <a:t>, попередньо визначених критеріїв успіху та дизайну тесту</a:t>
            </a:r>
            <a:r>
              <a:rPr lang="uk-UA" sz="1900" dirty="0" smtClean="0">
                <a:latin typeface="Rockwell" panose="02060603020205020403"/>
              </a:rPr>
              <a:t>. </a:t>
            </a:r>
          </a:p>
          <a:p>
            <a:pPr marL="0" indent="0">
              <a:lnSpc>
                <a:spcPct val="100000"/>
              </a:lnSpc>
              <a:spcBef>
                <a:spcPts val="0"/>
              </a:spcBef>
              <a:buNone/>
            </a:pPr>
            <a:r>
              <a:rPr lang="uk-UA" sz="1900" dirty="0">
                <a:latin typeface="Rockwell" panose="02060603020205020403"/>
              </a:rPr>
              <a:t> </a:t>
            </a:r>
            <a:r>
              <a:rPr lang="uk-UA" sz="1900" dirty="0" smtClean="0">
                <a:latin typeface="Rockwell" panose="02060603020205020403"/>
              </a:rPr>
              <a:t>    Хоча </a:t>
            </a:r>
            <a:r>
              <a:rPr lang="uk-UA" sz="1900" dirty="0">
                <a:latin typeface="Rockwell" panose="02060603020205020403"/>
              </a:rPr>
              <a:t>Посібник </a:t>
            </a:r>
            <a:r>
              <a:rPr lang="en-CA" sz="1900" dirty="0"/>
              <a:t>CRISP-DM </a:t>
            </a:r>
            <a:r>
              <a:rPr lang="uk-UA" sz="1900" dirty="0">
                <a:latin typeface="Rockwell" panose="02060603020205020403"/>
              </a:rPr>
              <a:t>пропонує «повторювати побудову та оцінку моделі, доки ви не переконаєтеся, що знайшли найкращу(і) </a:t>
            </a:r>
            <a:r>
              <a:rPr lang="uk-UA" sz="1900" dirty="0" smtClean="0">
                <a:latin typeface="Rockwell" panose="02060603020205020403"/>
              </a:rPr>
              <a:t>модель(і)», </a:t>
            </a:r>
            <a:r>
              <a:rPr lang="uk-UA" sz="1900" dirty="0">
                <a:latin typeface="Rockwell" panose="02060603020205020403"/>
              </a:rPr>
              <a:t>на практиці команди повинні продовжувати ітерацію, доки не знайдуть «достатньо хорошу» модель, продовжуючи через </a:t>
            </a:r>
            <a:r>
              <a:rPr lang="en-CA" sz="1900" dirty="0"/>
              <a:t>CRISP -</a:t>
            </a:r>
            <a:r>
              <a:rPr lang="uk-UA" sz="1900" dirty="0">
                <a:latin typeface="Rockwell" panose="02060603020205020403"/>
              </a:rPr>
              <a:t>Життєвий цикл </a:t>
            </a:r>
            <a:r>
              <a:rPr lang="en-CA" sz="1900" dirty="0"/>
              <a:t>DM, </a:t>
            </a:r>
            <a:r>
              <a:rPr lang="uk-UA" sz="1900" dirty="0">
                <a:latin typeface="Rockwell" panose="02060603020205020403"/>
              </a:rPr>
              <a:t>а потім удосконалити модель у майбутніх ітераціях.</a:t>
            </a:r>
          </a:p>
        </p:txBody>
      </p:sp>
    </p:spTree>
    <p:extLst>
      <p:ext uri="{BB962C8B-B14F-4D97-AF65-F5344CB8AC3E}">
        <p14:creationId xmlns:p14="http://schemas.microsoft.com/office/powerpoint/2010/main" val="31456500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484632"/>
            <a:ext cx="10058400" cy="1082911"/>
          </a:xfrm>
        </p:spPr>
        <p:txBody>
          <a:bodyPr vert="horz" lIns="91440" tIns="45720" rIns="91440" bIns="45720" rtlCol="0" anchor="ctr">
            <a:normAutofit/>
          </a:bodyPr>
          <a:lstStyle/>
          <a:p>
            <a:pPr algn="ctr"/>
            <a:r>
              <a:rPr lang="en-CA" sz="4400" dirty="0"/>
              <a:t>Evaluation</a:t>
            </a:r>
            <a:endParaRPr lang="uk-UA" sz="4400" dirty="0"/>
          </a:p>
        </p:txBody>
      </p:sp>
      <p:sp>
        <p:nvSpPr>
          <p:cNvPr id="3" name="Объект 2"/>
          <p:cNvSpPr>
            <a:spLocks noGrp="1"/>
          </p:cNvSpPr>
          <p:nvPr>
            <p:ph idx="1"/>
          </p:nvPr>
        </p:nvSpPr>
        <p:spPr>
          <a:xfrm>
            <a:off x="1069848" y="1916135"/>
            <a:ext cx="10058400" cy="4050792"/>
          </a:xfrm>
        </p:spPr>
        <p:txBody>
          <a:bodyPr vert="horz" lIns="91440" tIns="45720" rIns="91440" bIns="45720" rtlCol="0">
            <a:noAutofit/>
          </a:bodyPr>
          <a:lstStyle/>
          <a:p>
            <a:pPr marL="0" indent="457200">
              <a:lnSpc>
                <a:spcPct val="100000"/>
              </a:lnSpc>
              <a:spcBef>
                <a:spcPts val="0"/>
              </a:spcBef>
              <a:buNone/>
            </a:pPr>
            <a:r>
              <a:rPr lang="uk-UA" sz="2200" dirty="0">
                <a:latin typeface="Rockwell" panose="02060603020205020403"/>
              </a:rPr>
              <a:t>У той час як завдання «Оцінка моделі» на етапі моделювання зосереджено на оцінці технічної моделі, на етапі оцінювання розглядається ширше, яка модель найкраще відповідає бізнесу та що робити далі. Цей етап має три завдання</a:t>
            </a:r>
            <a:r>
              <a:rPr lang="uk-UA" sz="2200" dirty="0" smtClean="0">
                <a:latin typeface="Rockwell" panose="02060603020205020403"/>
              </a:rPr>
              <a:t>:</a:t>
            </a:r>
          </a:p>
          <a:p>
            <a:pPr marL="457200" indent="-457200">
              <a:lnSpc>
                <a:spcPct val="100000"/>
              </a:lnSpc>
              <a:spcBef>
                <a:spcPts val="0"/>
              </a:spcBef>
              <a:buFont typeface="+mj-lt"/>
              <a:buAutoNum type="arabicParenR"/>
            </a:pPr>
            <a:r>
              <a:rPr lang="uk-UA" sz="2200" dirty="0" smtClean="0">
                <a:latin typeface="Rockwell" panose="02060603020205020403"/>
              </a:rPr>
              <a:t>Оцініть </a:t>
            </a:r>
            <a:r>
              <a:rPr lang="uk-UA" sz="2200" dirty="0">
                <a:latin typeface="Rockwell" panose="02060603020205020403"/>
              </a:rPr>
              <a:t>результати: чи відповідають моделі критеріям успішності бізнесу? Які з них ми повинні схвалити для бізнесу</a:t>
            </a:r>
            <a:r>
              <a:rPr lang="uk-UA" sz="2200" dirty="0" smtClean="0">
                <a:latin typeface="Rockwell" panose="02060603020205020403"/>
              </a:rPr>
              <a:t>?</a:t>
            </a:r>
          </a:p>
          <a:p>
            <a:pPr marL="457200" indent="-457200">
              <a:lnSpc>
                <a:spcPct val="100000"/>
              </a:lnSpc>
              <a:spcBef>
                <a:spcPts val="0"/>
              </a:spcBef>
              <a:buFont typeface="+mj-lt"/>
              <a:buAutoNum type="arabicParenR"/>
            </a:pPr>
            <a:r>
              <a:rPr lang="uk-UA" sz="2200" dirty="0" smtClean="0">
                <a:latin typeface="Rockwell" panose="02060603020205020403"/>
              </a:rPr>
              <a:t>Процес </a:t>
            </a:r>
            <a:r>
              <a:rPr lang="uk-UA" sz="2200" dirty="0">
                <a:latin typeface="Rockwell" panose="02060603020205020403"/>
              </a:rPr>
              <a:t>перевірки: перевірте виконану роботу. Щось не помітили? Чи всі кроки були виконані належним чином? Узагальніть висновки та </a:t>
            </a:r>
            <a:r>
              <a:rPr lang="uk-UA" sz="2200" dirty="0" err="1">
                <a:latin typeface="Rockwell" panose="02060603020205020403"/>
              </a:rPr>
              <a:t>виправте</a:t>
            </a:r>
            <a:r>
              <a:rPr lang="uk-UA" sz="2200" dirty="0">
                <a:latin typeface="Rockwell" panose="02060603020205020403"/>
              </a:rPr>
              <a:t> що-небудь, якщо необхідно</a:t>
            </a:r>
            <a:r>
              <a:rPr lang="uk-UA" sz="2200" dirty="0" smtClean="0">
                <a:latin typeface="Rockwell" panose="02060603020205020403"/>
              </a:rPr>
              <a:t>.</a:t>
            </a:r>
          </a:p>
          <a:p>
            <a:pPr marL="457200" indent="-457200">
              <a:lnSpc>
                <a:spcPct val="100000"/>
              </a:lnSpc>
              <a:spcBef>
                <a:spcPts val="0"/>
              </a:spcBef>
              <a:buFont typeface="+mj-lt"/>
              <a:buAutoNum type="arabicParenR"/>
            </a:pPr>
            <a:r>
              <a:rPr lang="uk-UA" sz="2200" dirty="0" smtClean="0">
                <a:latin typeface="Rockwell" panose="02060603020205020403"/>
              </a:rPr>
              <a:t>Визначте </a:t>
            </a:r>
            <a:r>
              <a:rPr lang="uk-UA" sz="2200" dirty="0">
                <a:latin typeface="Rockwell" panose="02060603020205020403"/>
              </a:rPr>
              <a:t>наступні кроки: ґрунтуючись на попередніх трьох завданнях, визначте, чи слід продовжувати розгортання, повторювати далі чи ініціювати нові проекти.</a:t>
            </a:r>
          </a:p>
        </p:txBody>
      </p:sp>
    </p:spTree>
    <p:extLst>
      <p:ext uri="{BB962C8B-B14F-4D97-AF65-F5344CB8AC3E}">
        <p14:creationId xmlns:p14="http://schemas.microsoft.com/office/powerpoint/2010/main" val="542301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0517" y="186613"/>
            <a:ext cx="10058400" cy="998935"/>
          </a:xfrm>
        </p:spPr>
        <p:txBody>
          <a:bodyPr vert="horz" lIns="91440" tIns="45720" rIns="91440" bIns="45720" rtlCol="0" anchor="ctr">
            <a:normAutofit/>
          </a:bodyPr>
          <a:lstStyle/>
          <a:p>
            <a:pPr algn="ctr"/>
            <a:r>
              <a:rPr lang="en-CA" sz="4400" dirty="0"/>
              <a:t>Deployment</a:t>
            </a:r>
            <a:endParaRPr lang="uk-UA" sz="4400" dirty="0"/>
          </a:p>
        </p:txBody>
      </p:sp>
      <p:sp>
        <p:nvSpPr>
          <p:cNvPr id="3" name="Объект 2"/>
          <p:cNvSpPr>
            <a:spLocks noGrp="1"/>
          </p:cNvSpPr>
          <p:nvPr>
            <p:ph idx="1"/>
          </p:nvPr>
        </p:nvSpPr>
        <p:spPr>
          <a:xfrm>
            <a:off x="929889" y="1113702"/>
            <a:ext cx="10058400" cy="4988518"/>
          </a:xfrm>
        </p:spPr>
        <p:txBody>
          <a:bodyPr vert="horz" lIns="91440" tIns="45720" rIns="91440" bIns="45720" rtlCol="0">
            <a:noAutofit/>
          </a:bodyPr>
          <a:lstStyle/>
          <a:p>
            <a:pPr marL="0" indent="457200">
              <a:lnSpc>
                <a:spcPct val="100000"/>
              </a:lnSpc>
              <a:spcBef>
                <a:spcPts val="0"/>
              </a:spcBef>
              <a:buNone/>
            </a:pPr>
            <a:r>
              <a:rPr lang="uk-UA" dirty="0" smtClean="0">
                <a:latin typeface="Rockwell" panose="02060603020205020403"/>
              </a:rPr>
              <a:t>«Залежно від вимог, етап розгортання може бути таким же простим, як створення звіту, або таким складним, як впровадження повторюваного процесу інтелектуального аналізу даних на підприємстві».- Посібник CRISP-DM.</a:t>
            </a:r>
          </a:p>
          <a:p>
            <a:pPr marL="0" indent="457200">
              <a:lnSpc>
                <a:spcPct val="100000"/>
              </a:lnSpc>
              <a:spcBef>
                <a:spcPts val="0"/>
              </a:spcBef>
              <a:buNone/>
            </a:pPr>
            <a:r>
              <a:rPr lang="uk-UA" dirty="0" smtClean="0">
                <a:latin typeface="Rockwell" panose="02060603020205020403"/>
              </a:rPr>
              <a:t>Модель не є особливо корисною, якщо клієнт не має доступу до її результатів. Складність цієї фази дуже різна. Цей останній етап має чотири завдання:</a:t>
            </a:r>
          </a:p>
          <a:p>
            <a:pPr marL="457200" indent="-457200">
              <a:lnSpc>
                <a:spcPct val="100000"/>
              </a:lnSpc>
              <a:spcBef>
                <a:spcPts val="0"/>
              </a:spcBef>
              <a:buFont typeface="+mj-lt"/>
              <a:buAutoNum type="arabicParenR"/>
            </a:pPr>
            <a:r>
              <a:rPr lang="uk-UA" dirty="0" smtClean="0">
                <a:latin typeface="Rockwell" panose="02060603020205020403"/>
              </a:rPr>
              <a:t>План розгортання: розробіть і документуйте план розгортання моделі.</a:t>
            </a:r>
          </a:p>
          <a:p>
            <a:pPr marL="457200" indent="-457200">
              <a:lnSpc>
                <a:spcPct val="100000"/>
              </a:lnSpc>
              <a:spcBef>
                <a:spcPts val="0"/>
              </a:spcBef>
              <a:buFont typeface="+mj-lt"/>
              <a:buAutoNum type="arabicParenR"/>
            </a:pPr>
            <a:r>
              <a:rPr lang="uk-UA" dirty="0" smtClean="0">
                <a:latin typeface="Rockwell" panose="02060603020205020403"/>
              </a:rPr>
              <a:t>План моніторингу та технічного обслуговування: розробіть ретельний план моніторингу та технічного обслуговування, щоб уникнути проблем на етапі експлуатації (або після проектному етапі) моделі.</a:t>
            </a:r>
          </a:p>
          <a:p>
            <a:pPr marL="457200" indent="-457200">
              <a:lnSpc>
                <a:spcPct val="100000"/>
              </a:lnSpc>
              <a:spcBef>
                <a:spcPts val="0"/>
              </a:spcBef>
              <a:buFont typeface="+mj-lt"/>
              <a:buAutoNum type="arabicParenR"/>
            </a:pPr>
            <a:r>
              <a:rPr lang="uk-UA" dirty="0" smtClean="0">
                <a:latin typeface="Rockwell" panose="02060603020205020403"/>
              </a:rPr>
              <a:t>Підготовка остаточного звіту: команда проекту документує короткий виклад проекту, який може включати остаточну презентацію результатів аналізу даних.</a:t>
            </a:r>
          </a:p>
          <a:p>
            <a:pPr marL="457200" indent="-457200">
              <a:lnSpc>
                <a:spcPct val="100000"/>
              </a:lnSpc>
              <a:spcBef>
                <a:spcPts val="0"/>
              </a:spcBef>
              <a:buFont typeface="+mj-lt"/>
              <a:buAutoNum type="arabicParenR"/>
            </a:pPr>
            <a:r>
              <a:rPr lang="uk-UA" dirty="0" smtClean="0">
                <a:latin typeface="Rockwell" panose="02060603020205020403"/>
              </a:rPr>
              <a:t>Огляд проекту: проведіть ретроспективу проекту про те, що пройшло добре, що могло бути краще та як покращити в майбутньому.</a:t>
            </a:r>
            <a:endParaRPr lang="uk-UA" dirty="0">
              <a:latin typeface="Rockwell" panose="02060603020205020403"/>
            </a:endParaRPr>
          </a:p>
        </p:txBody>
      </p:sp>
    </p:spTree>
    <p:extLst>
      <p:ext uri="{BB962C8B-B14F-4D97-AF65-F5344CB8AC3E}">
        <p14:creationId xmlns:p14="http://schemas.microsoft.com/office/powerpoint/2010/main" val="220128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smtClean="0"/>
              <a:t>Що таке аналіз </a:t>
            </a:r>
            <a:r>
              <a:rPr lang="uk-UA" dirty="0"/>
              <a:t>даних?</a:t>
            </a:r>
          </a:p>
        </p:txBody>
      </p:sp>
      <p:sp>
        <p:nvSpPr>
          <p:cNvPr id="3" name="Объект 2"/>
          <p:cNvSpPr>
            <a:spLocks noGrp="1"/>
          </p:cNvSpPr>
          <p:nvPr>
            <p:ph sz="half" idx="1"/>
          </p:nvPr>
        </p:nvSpPr>
        <p:spPr>
          <a:xfrm>
            <a:off x="354564" y="1921639"/>
            <a:ext cx="5507487" cy="4523481"/>
          </a:xfrm>
        </p:spPr>
        <p:txBody>
          <a:bodyPr>
            <a:noAutofit/>
          </a:bodyPr>
          <a:lstStyle/>
          <a:p>
            <a:pPr marL="0" indent="457200">
              <a:lnSpc>
                <a:spcPct val="120000"/>
              </a:lnSpc>
              <a:spcBef>
                <a:spcPts val="600"/>
              </a:spcBef>
              <a:buNone/>
            </a:pPr>
            <a:r>
              <a:rPr lang="uk-UA" sz="1400" dirty="0"/>
              <a:t>Інтелектуальний аналіз даних – це процес сортування великих наборів даних для виявлення закономірностей і </a:t>
            </a:r>
            <a:r>
              <a:rPr lang="uk-UA" sz="1400" dirty="0" err="1"/>
              <a:t>зв’язків</a:t>
            </a:r>
            <a:r>
              <a:rPr lang="uk-UA" sz="1400" dirty="0"/>
              <a:t>, які можуть допомогти вирішити бізнес-проблеми за допомогою аналізу даних. Методи й інструменти аналізу даних допомагають підприємствам передбачати майбутні тенденції та приймати більш обґрунтовані бізнес-рішення</a:t>
            </a:r>
            <a:r>
              <a:rPr lang="uk-UA" sz="1400" dirty="0" smtClean="0"/>
              <a:t>.</a:t>
            </a:r>
          </a:p>
          <a:p>
            <a:pPr marL="0" indent="457200">
              <a:lnSpc>
                <a:spcPct val="120000"/>
              </a:lnSpc>
              <a:spcBef>
                <a:spcPts val="600"/>
              </a:spcBef>
              <a:buNone/>
            </a:pPr>
            <a:r>
              <a:rPr lang="uk-UA" sz="1400" dirty="0" smtClean="0"/>
              <a:t>Інтелектуальний </a:t>
            </a:r>
            <a:r>
              <a:rPr lang="uk-UA" sz="1400" dirty="0"/>
              <a:t>аналіз даних є ключовою частиною аналітики даних і однією з основних дисциплін у галузі </a:t>
            </a:r>
            <a:r>
              <a:rPr lang="uk-UA" sz="1400" dirty="0" smtClean="0"/>
              <a:t>даних (наука про дані), </a:t>
            </a:r>
            <a:r>
              <a:rPr lang="uk-UA" sz="1400" dirty="0"/>
              <a:t>яка використовує передові методи аналітики для пошуку корисної інформації в наборах даних. На більш детальному рівні інтелектуальний аналіз даних є етапом у процесі виявлення знань у базах даних </a:t>
            </a:r>
            <a:r>
              <a:rPr lang="uk-UA" sz="1400" dirty="0" smtClean="0"/>
              <a:t>(</a:t>
            </a:r>
            <a:r>
              <a:rPr lang="en-CA" sz="1400" dirty="0"/>
              <a:t>knowledge discovery in </a:t>
            </a:r>
            <a:r>
              <a:rPr lang="en-CA" sz="1400" dirty="0" smtClean="0"/>
              <a:t>databases</a:t>
            </a:r>
            <a:r>
              <a:rPr lang="uk-UA" sz="1400" dirty="0" smtClean="0"/>
              <a:t>, </a:t>
            </a:r>
            <a:r>
              <a:rPr lang="en-CA" sz="1400" dirty="0" smtClean="0"/>
              <a:t>KDD</a:t>
            </a:r>
            <a:r>
              <a:rPr lang="en-CA" sz="1400" dirty="0"/>
              <a:t>), </a:t>
            </a:r>
            <a:r>
              <a:rPr lang="uk-UA" sz="1400" dirty="0"/>
              <a:t>наукової методології даних для збору, обробки та аналізу даних</a:t>
            </a:r>
            <a:r>
              <a:rPr lang="uk-UA" sz="1400" dirty="0" smtClean="0"/>
              <a:t>.</a:t>
            </a:r>
          </a:p>
          <a:p>
            <a:pPr marL="0" indent="457200">
              <a:lnSpc>
                <a:spcPct val="120000"/>
              </a:lnSpc>
              <a:spcBef>
                <a:spcPts val="600"/>
              </a:spcBef>
              <a:buNone/>
            </a:pPr>
            <a:r>
              <a:rPr lang="uk-UA" sz="1400" dirty="0" smtClean="0"/>
              <a:t> </a:t>
            </a:r>
            <a:r>
              <a:rPr lang="uk-UA" sz="1400" dirty="0"/>
              <a:t>Інтелектуальний аналіз даних і </a:t>
            </a:r>
            <a:r>
              <a:rPr lang="en-CA" sz="1400" dirty="0"/>
              <a:t>KDD </a:t>
            </a:r>
            <a:r>
              <a:rPr lang="uk-UA" sz="1400" dirty="0"/>
              <a:t>іноді називають взаємозамінними, але частіше вони розглядаються як різні речі.</a:t>
            </a:r>
          </a:p>
        </p:txBody>
      </p:sp>
      <p:pic>
        <p:nvPicPr>
          <p:cNvPr id="5" name="Объект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27831" y="1997982"/>
            <a:ext cx="3171491" cy="3978275"/>
          </a:xfrm>
        </p:spPr>
      </p:pic>
    </p:spTree>
    <p:extLst>
      <p:ext uri="{BB962C8B-B14F-4D97-AF65-F5344CB8AC3E}">
        <p14:creationId xmlns:p14="http://schemas.microsoft.com/office/powerpoint/2010/main" val="3639569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ru-RU" sz="4400" dirty="0" err="1"/>
              <a:t>і</a:t>
            </a:r>
            <a:r>
              <a:rPr lang="ru-RU" sz="4400" dirty="0" err="1" smtClean="0"/>
              <a:t>нтелектуальний</a:t>
            </a:r>
            <a:r>
              <a:rPr lang="ru-RU" sz="4400" dirty="0" smtClean="0"/>
              <a:t> </a:t>
            </a:r>
            <a:r>
              <a:rPr lang="ru-RU" sz="4400" dirty="0" err="1" smtClean="0"/>
              <a:t>аналіз</a:t>
            </a:r>
            <a:r>
              <a:rPr lang="ru-RU" sz="4400" dirty="0" smtClean="0"/>
              <a:t> </a:t>
            </a:r>
            <a:r>
              <a:rPr lang="ru-RU" sz="4400" dirty="0" err="1" smtClean="0"/>
              <a:t>даних</a:t>
            </a:r>
            <a:r>
              <a:rPr lang="ru-RU" sz="4400" dirty="0" smtClean="0"/>
              <a:t> (</a:t>
            </a:r>
            <a:r>
              <a:rPr lang="en-US" sz="4400" dirty="0" smtClean="0"/>
              <a:t>data mining)</a:t>
            </a:r>
            <a:r>
              <a:rPr lang="uk-UA" sz="4400" dirty="0" smtClean="0"/>
              <a:t> у </a:t>
            </a:r>
            <a:r>
              <a:rPr lang="en-US" sz="4400" dirty="0" smtClean="0"/>
              <a:t>wiki</a:t>
            </a:r>
            <a:r>
              <a:rPr lang="ru-RU" sz="4400" dirty="0" smtClean="0"/>
              <a:t> </a:t>
            </a:r>
            <a:endParaRPr lang="uk-UA" sz="4400" dirty="0"/>
          </a:p>
        </p:txBody>
      </p:sp>
      <p:sp>
        <p:nvSpPr>
          <p:cNvPr id="5" name="Объект 4"/>
          <p:cNvSpPr>
            <a:spLocks noGrp="1"/>
          </p:cNvSpPr>
          <p:nvPr>
            <p:ph idx="1"/>
          </p:nvPr>
        </p:nvSpPr>
        <p:spPr/>
        <p:txBody>
          <a:bodyPr/>
          <a:lstStyle/>
          <a:p>
            <a:pPr marL="0" indent="457200" algn="just">
              <a:lnSpc>
                <a:spcPct val="100000"/>
              </a:lnSpc>
              <a:spcBef>
                <a:spcPts val="600"/>
              </a:spcBef>
              <a:buNone/>
            </a:pPr>
            <a:r>
              <a:rPr lang="uk-UA" dirty="0"/>
              <a:t>Інтелектуальний аналіз даних – це процес вилучення та виявлення закономірностей у великих наборах даних із застосуванням методів на перетині машинного навчання, статистики та систем баз даних. </a:t>
            </a:r>
            <a:endParaRPr lang="en-US" dirty="0" smtClean="0"/>
          </a:p>
          <a:p>
            <a:pPr marL="0" indent="457200" algn="just">
              <a:lnSpc>
                <a:spcPct val="100000"/>
              </a:lnSpc>
              <a:spcBef>
                <a:spcPts val="600"/>
              </a:spcBef>
              <a:buNone/>
            </a:pPr>
            <a:r>
              <a:rPr lang="uk-UA" dirty="0" smtClean="0"/>
              <a:t>Інтелектуальний </a:t>
            </a:r>
            <a:r>
              <a:rPr lang="uk-UA" dirty="0"/>
              <a:t>аналіз даних — це міждисциплінарна підгалузь інформатики та статистики із загальною метою вилучення інформації (за допомогою інтелектуальних методів) із набору даних і перетворення інформації в зрозумілу структуру для подальшого використання. </a:t>
            </a:r>
            <a:endParaRPr lang="en-US" dirty="0" smtClean="0"/>
          </a:p>
          <a:p>
            <a:pPr marL="0" indent="457200" algn="just">
              <a:lnSpc>
                <a:spcPct val="100000"/>
              </a:lnSpc>
              <a:spcBef>
                <a:spcPts val="600"/>
              </a:spcBef>
              <a:buNone/>
            </a:pPr>
            <a:r>
              <a:rPr lang="uk-UA" dirty="0" smtClean="0"/>
              <a:t>Інтелектуальний </a:t>
            </a:r>
            <a:r>
              <a:rPr lang="uk-UA" dirty="0"/>
              <a:t>аналіз даних – це етап аналізу процесу «виявлення знань у базах даних», або </a:t>
            </a:r>
            <a:r>
              <a:rPr lang="en-CA" dirty="0"/>
              <a:t>KDD. </a:t>
            </a:r>
            <a:r>
              <a:rPr lang="uk-UA" dirty="0"/>
              <a:t>Окрім етапу необробленого аналізу, він також включає в себе аспекти бази даних і керування даними, попередню обробку даних, розгляд моделі та висновків, показники </a:t>
            </a:r>
            <a:r>
              <a:rPr lang="uk-UA" dirty="0" smtClean="0"/>
              <a:t>цікавості (важливості), оцінку </a:t>
            </a:r>
            <a:r>
              <a:rPr lang="uk-UA" dirty="0"/>
              <a:t>складності, </a:t>
            </a:r>
            <a:r>
              <a:rPr lang="uk-UA" dirty="0" err="1"/>
              <a:t>постобробку</a:t>
            </a:r>
            <a:r>
              <a:rPr lang="uk-UA" dirty="0"/>
              <a:t> виявлених структур, візуалізацію та онлайн-оновлення.</a:t>
            </a:r>
          </a:p>
        </p:txBody>
      </p:sp>
    </p:spTree>
    <p:extLst>
      <p:ext uri="{BB962C8B-B14F-4D97-AF65-F5344CB8AC3E}">
        <p14:creationId xmlns:p14="http://schemas.microsoft.com/office/powerpoint/2010/main" val="4030614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uk-UA" sz="6000" dirty="0"/>
              <a:t>Основні етапи </a:t>
            </a:r>
            <a:r>
              <a:rPr lang="en-US" sz="6000" dirty="0"/>
              <a:t>data mining</a:t>
            </a:r>
            <a:endParaRPr lang="uk-UA" sz="6000" dirty="0"/>
          </a:p>
        </p:txBody>
      </p:sp>
      <p:sp>
        <p:nvSpPr>
          <p:cNvPr id="5" name="Текст 4"/>
          <p:cNvSpPr>
            <a:spLocks noGrp="1"/>
          </p:cNvSpPr>
          <p:nvPr>
            <p:ph type="body" idx="1"/>
          </p:nvPr>
        </p:nvSpPr>
        <p:spPr/>
        <p:txBody>
          <a:bodyPr/>
          <a:lstStyle/>
          <a:p>
            <a:endParaRPr lang="uk-UA"/>
          </a:p>
        </p:txBody>
      </p:sp>
    </p:spTree>
    <p:extLst>
      <p:ext uri="{BB962C8B-B14F-4D97-AF65-F5344CB8AC3E}">
        <p14:creationId xmlns:p14="http://schemas.microsoft.com/office/powerpoint/2010/main" val="1046539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484632"/>
            <a:ext cx="10058400" cy="1110903"/>
          </a:xfrm>
        </p:spPr>
        <p:txBody>
          <a:bodyPr>
            <a:normAutofit/>
          </a:bodyPr>
          <a:lstStyle/>
          <a:p>
            <a:pPr algn="ctr"/>
            <a:r>
              <a:rPr lang="uk-UA" sz="4400" dirty="0"/>
              <a:t>Збір </a:t>
            </a:r>
            <a:r>
              <a:rPr lang="uk-UA" sz="4400" dirty="0" smtClean="0"/>
              <a:t>даних</a:t>
            </a:r>
            <a:r>
              <a:rPr lang="en-US" sz="4400" dirty="0" smtClean="0"/>
              <a:t> (data gathering)</a:t>
            </a:r>
            <a:endParaRPr lang="uk-UA" sz="4400" dirty="0"/>
          </a:p>
        </p:txBody>
      </p:sp>
      <p:sp>
        <p:nvSpPr>
          <p:cNvPr id="3" name="Объект 2"/>
          <p:cNvSpPr>
            <a:spLocks noGrp="1"/>
          </p:cNvSpPr>
          <p:nvPr>
            <p:ph sz="half" idx="1"/>
          </p:nvPr>
        </p:nvSpPr>
        <p:spPr>
          <a:xfrm>
            <a:off x="905069" y="1774047"/>
            <a:ext cx="5840963" cy="4398153"/>
          </a:xfrm>
        </p:spPr>
        <p:txBody>
          <a:bodyPr vert="horz" lIns="91440" tIns="45720" rIns="91440" bIns="45720" rtlCol="0">
            <a:noAutofit/>
          </a:bodyPr>
          <a:lstStyle/>
          <a:p>
            <a:pPr marL="0" indent="457200">
              <a:lnSpc>
                <a:spcPct val="100000"/>
              </a:lnSpc>
              <a:spcBef>
                <a:spcPts val="600"/>
              </a:spcBef>
              <a:buNone/>
            </a:pPr>
            <a:r>
              <a:rPr lang="uk-UA" sz="2100" b="1" u="sng" dirty="0"/>
              <a:t>Збір даних. </a:t>
            </a:r>
            <a:r>
              <a:rPr lang="uk-UA" sz="2100" dirty="0"/>
              <a:t>Визначте та </a:t>
            </a:r>
            <a:r>
              <a:rPr lang="uk-UA" sz="2100" dirty="0" err="1"/>
              <a:t>зберіть</a:t>
            </a:r>
            <a:r>
              <a:rPr lang="uk-UA" sz="2100" dirty="0"/>
              <a:t> відповідні дані для </a:t>
            </a:r>
            <a:r>
              <a:rPr lang="uk-UA" sz="2100" dirty="0" smtClean="0"/>
              <a:t>аналітичного програмного забезпечення. </a:t>
            </a:r>
          </a:p>
          <a:p>
            <a:pPr marL="0" indent="457200">
              <a:lnSpc>
                <a:spcPct val="100000"/>
              </a:lnSpc>
              <a:spcBef>
                <a:spcPts val="600"/>
              </a:spcBef>
              <a:buNone/>
            </a:pPr>
            <a:r>
              <a:rPr lang="uk-UA" sz="2100" dirty="0" smtClean="0"/>
              <a:t>Дані </a:t>
            </a:r>
            <a:r>
              <a:rPr lang="uk-UA" sz="2100" dirty="0"/>
              <a:t>можуть знаходитися в різних вихідних системах, сховищі даних або озері даних, що стає все більш поширеним сховищем у середовищах великих даних, які містять суміш структурованих і неструктурованих даних. </a:t>
            </a:r>
            <a:endParaRPr lang="uk-UA" sz="2100" dirty="0" smtClean="0"/>
          </a:p>
          <a:p>
            <a:pPr marL="0" indent="457200">
              <a:lnSpc>
                <a:spcPct val="100000"/>
              </a:lnSpc>
              <a:spcBef>
                <a:spcPts val="600"/>
              </a:spcBef>
              <a:buNone/>
            </a:pPr>
            <a:r>
              <a:rPr lang="uk-UA" sz="2100" dirty="0" smtClean="0"/>
              <a:t>Також </a:t>
            </a:r>
            <a:r>
              <a:rPr lang="uk-UA" sz="2100" dirty="0"/>
              <a:t>можна використовувати зовнішні джерела даних. Звідки б не надходили дані, фахівець із обробки даних часто переміщує їх до озера даних для решти етапів процесу.</a:t>
            </a:r>
          </a:p>
        </p:txBody>
      </p:sp>
      <p:pic>
        <p:nvPicPr>
          <p:cNvPr id="5" name="Объект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49129" y="1774047"/>
            <a:ext cx="3397100" cy="4261276"/>
          </a:xfrm>
        </p:spPr>
      </p:pic>
    </p:spTree>
    <p:extLst>
      <p:ext uri="{BB962C8B-B14F-4D97-AF65-F5344CB8AC3E}">
        <p14:creationId xmlns:p14="http://schemas.microsoft.com/office/powerpoint/2010/main" val="359395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uk-UA" sz="4400" dirty="0"/>
              <a:t>Підготовка </a:t>
            </a:r>
            <a:r>
              <a:rPr lang="uk-UA" sz="4400" dirty="0" smtClean="0"/>
              <a:t>даних</a:t>
            </a:r>
            <a:r>
              <a:rPr lang="en-US" sz="4400" dirty="0"/>
              <a:t> (Data preparation)</a:t>
            </a:r>
            <a:endParaRPr lang="uk-UA" sz="4400" dirty="0"/>
          </a:p>
        </p:txBody>
      </p:sp>
      <p:sp>
        <p:nvSpPr>
          <p:cNvPr id="3" name="Объект 2"/>
          <p:cNvSpPr>
            <a:spLocks noGrp="1"/>
          </p:cNvSpPr>
          <p:nvPr>
            <p:ph sz="half" idx="1"/>
          </p:nvPr>
        </p:nvSpPr>
        <p:spPr>
          <a:xfrm>
            <a:off x="494521" y="2194560"/>
            <a:ext cx="5673013" cy="4271554"/>
          </a:xfrm>
        </p:spPr>
        <p:txBody>
          <a:bodyPr vert="horz" lIns="91440" tIns="45720" rIns="91440" bIns="45720" rtlCol="0">
            <a:noAutofit/>
          </a:bodyPr>
          <a:lstStyle/>
          <a:p>
            <a:pPr marL="0" indent="457200">
              <a:lnSpc>
                <a:spcPct val="100000"/>
              </a:lnSpc>
              <a:spcBef>
                <a:spcPts val="600"/>
              </a:spcBef>
              <a:buNone/>
            </a:pPr>
            <a:r>
              <a:rPr lang="uk-UA" sz="2100" b="1" u="sng" dirty="0"/>
              <a:t>Підготовка даних</a:t>
            </a:r>
            <a:r>
              <a:rPr lang="uk-UA" sz="2100" dirty="0"/>
              <a:t>. Цей етап включає набір кроків для підготовки даних до видобутку. </a:t>
            </a:r>
            <a:r>
              <a:rPr lang="uk-UA" sz="2100" u="sng" dirty="0"/>
              <a:t>Підготовка даних починається з дослідження даних, профілювання та попередньої обробки</a:t>
            </a:r>
            <a:r>
              <a:rPr lang="uk-UA" sz="2100" dirty="0"/>
              <a:t>, після чого виконується робота по очищенню даних, щоб виправити помилки та інші проблеми з якістю даних, наприклад повторювані або відсутні значення. Перетворення даних також виконується, щоб зробити набори даних узгодженими, якщо спеціаліст з даних не хоче аналізувати невідфільтровані необроблені дані для певної програми.</a:t>
            </a:r>
          </a:p>
        </p:txBody>
      </p:sp>
      <p:pic>
        <p:nvPicPr>
          <p:cNvPr id="5" name="Объект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55823" y="2193925"/>
            <a:ext cx="3171491" cy="3978275"/>
          </a:xfrm>
        </p:spPr>
      </p:pic>
    </p:spTree>
    <p:extLst>
      <p:ext uri="{BB962C8B-B14F-4D97-AF65-F5344CB8AC3E}">
        <p14:creationId xmlns:p14="http://schemas.microsoft.com/office/powerpoint/2010/main" val="1916784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pPr algn="ctr"/>
            <a:r>
              <a:rPr lang="uk-UA" sz="4400" dirty="0"/>
              <a:t>Інтелектуальний аналіз </a:t>
            </a:r>
            <a:r>
              <a:rPr lang="uk-UA" sz="4400" dirty="0" smtClean="0"/>
              <a:t>даних</a:t>
            </a:r>
            <a:r>
              <a:rPr lang="en-US" sz="4400" dirty="0" smtClean="0"/>
              <a:t> (data mining)</a:t>
            </a:r>
            <a:endParaRPr lang="uk-UA" sz="4400" dirty="0"/>
          </a:p>
        </p:txBody>
      </p:sp>
      <p:sp>
        <p:nvSpPr>
          <p:cNvPr id="3" name="Объект 2"/>
          <p:cNvSpPr>
            <a:spLocks noGrp="1"/>
          </p:cNvSpPr>
          <p:nvPr>
            <p:ph sz="half" idx="1"/>
          </p:nvPr>
        </p:nvSpPr>
        <p:spPr>
          <a:xfrm>
            <a:off x="559837" y="2093976"/>
            <a:ext cx="5439747" cy="4334816"/>
          </a:xfrm>
        </p:spPr>
        <p:txBody>
          <a:bodyPr vert="horz" lIns="91440" tIns="45720" rIns="91440" bIns="45720" rtlCol="0">
            <a:noAutofit/>
          </a:bodyPr>
          <a:lstStyle/>
          <a:p>
            <a:pPr marL="0" indent="457200">
              <a:lnSpc>
                <a:spcPct val="100000"/>
              </a:lnSpc>
              <a:spcBef>
                <a:spcPts val="600"/>
              </a:spcBef>
              <a:buNone/>
            </a:pPr>
            <a:r>
              <a:rPr lang="uk-UA" b="1" u="sng" dirty="0"/>
              <a:t>Інтелектуальний аналіз даних. </a:t>
            </a:r>
            <a:r>
              <a:rPr lang="uk-UA" dirty="0"/>
              <a:t>Після того, як дані підготовлені, фахівець з даних вибирає відповідну техніку інтелектуального аналізу даних, а потім реалізує один або кілька алгоритмів для інтелектуального аналізу. </a:t>
            </a:r>
            <a:endParaRPr lang="en-US" dirty="0" smtClean="0"/>
          </a:p>
          <a:p>
            <a:pPr marL="0" indent="457200">
              <a:lnSpc>
                <a:spcPct val="100000"/>
              </a:lnSpc>
              <a:spcBef>
                <a:spcPts val="600"/>
              </a:spcBef>
              <a:buNone/>
            </a:pPr>
            <a:r>
              <a:rPr lang="uk-UA" dirty="0" smtClean="0"/>
              <a:t>Ці </a:t>
            </a:r>
            <a:r>
              <a:rPr lang="uk-UA" dirty="0"/>
              <a:t>методи, наприклад, можуть аналізувати взаємозв’язки даних і виявляти шаблони, асоціації та кореляції. У програмах машинного навчання алгоритми, як правило, потрібно навчити на вибіркових наборах даних, щоб шукати необхідну інформацію, перш ніж їх перевірити на повному наборі даних.</a:t>
            </a:r>
          </a:p>
        </p:txBody>
      </p:sp>
      <p:pic>
        <p:nvPicPr>
          <p:cNvPr id="5" name="Объект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55823" y="2193925"/>
            <a:ext cx="3171491" cy="3978275"/>
          </a:xfrm>
        </p:spPr>
      </p:pic>
    </p:spTree>
    <p:extLst>
      <p:ext uri="{BB962C8B-B14F-4D97-AF65-F5344CB8AC3E}">
        <p14:creationId xmlns:p14="http://schemas.microsoft.com/office/powerpoint/2010/main" val="762948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233265"/>
            <a:ext cx="10058400" cy="1767405"/>
          </a:xfrm>
        </p:spPr>
        <p:txBody>
          <a:bodyPr>
            <a:noAutofit/>
          </a:bodyPr>
          <a:lstStyle/>
          <a:p>
            <a:pPr algn="ctr"/>
            <a:r>
              <a:rPr lang="uk-UA" sz="4400" dirty="0"/>
              <a:t>Аналіз та інтерпретація </a:t>
            </a:r>
            <a:r>
              <a:rPr lang="uk-UA" sz="4400" dirty="0" smtClean="0"/>
              <a:t>даних (</a:t>
            </a:r>
            <a:r>
              <a:rPr lang="en-CA" sz="4400" dirty="0"/>
              <a:t>Data analysis and interpretation</a:t>
            </a:r>
            <a:r>
              <a:rPr lang="uk-UA" sz="4400" dirty="0" smtClean="0"/>
              <a:t>)</a:t>
            </a:r>
            <a:endParaRPr lang="uk-UA" sz="4400" dirty="0"/>
          </a:p>
        </p:txBody>
      </p:sp>
      <p:sp>
        <p:nvSpPr>
          <p:cNvPr id="3" name="Объект 2"/>
          <p:cNvSpPr>
            <a:spLocks noGrp="1"/>
          </p:cNvSpPr>
          <p:nvPr>
            <p:ph sz="half" idx="1"/>
          </p:nvPr>
        </p:nvSpPr>
        <p:spPr>
          <a:xfrm>
            <a:off x="905069" y="2194560"/>
            <a:ext cx="4919659" cy="4206240"/>
          </a:xfrm>
        </p:spPr>
        <p:txBody>
          <a:bodyPr vert="horz" lIns="91440" tIns="45720" rIns="91440" bIns="45720" rtlCol="0">
            <a:noAutofit/>
          </a:bodyPr>
          <a:lstStyle/>
          <a:p>
            <a:pPr marL="0" indent="457200">
              <a:lnSpc>
                <a:spcPct val="100000"/>
              </a:lnSpc>
              <a:spcBef>
                <a:spcPts val="600"/>
              </a:spcBef>
              <a:buNone/>
            </a:pPr>
            <a:r>
              <a:rPr lang="uk-UA" b="1" u="sng" dirty="0"/>
              <a:t>Аналіз та інтерпретація даних</a:t>
            </a:r>
            <a:r>
              <a:rPr lang="uk-UA" dirty="0"/>
              <a:t>. Результати аналізу даних використовуються для створення аналітичних моделей, які можуть допомогти в ухваленні рішень та інших бізнес-діях. </a:t>
            </a:r>
            <a:endParaRPr lang="uk-UA" dirty="0" smtClean="0"/>
          </a:p>
          <a:p>
            <a:pPr marL="0" indent="457200">
              <a:lnSpc>
                <a:spcPct val="100000"/>
              </a:lnSpc>
              <a:spcBef>
                <a:spcPts val="600"/>
              </a:spcBef>
              <a:buNone/>
            </a:pPr>
            <a:r>
              <a:rPr lang="uk-UA" dirty="0" smtClean="0"/>
              <a:t>Спеціаліст </a:t>
            </a:r>
            <a:r>
              <a:rPr lang="uk-UA" dirty="0"/>
              <a:t>з обробки даних або інший член групи з вивчення даних також повинен повідомляти результати керівникам компаній і користувачам, часто за допомогою візуалізації даних і використання і</a:t>
            </a:r>
            <a:r>
              <a:rPr lang="uk-UA" dirty="0" smtClean="0"/>
              <a:t>нших методів презентації даних</a:t>
            </a:r>
            <a:r>
              <a:rPr lang="uk-UA" dirty="0"/>
              <a:t>.</a:t>
            </a:r>
          </a:p>
        </p:txBody>
      </p:sp>
      <p:pic>
        <p:nvPicPr>
          <p:cNvPr id="5" name="Объект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65348" y="2224088"/>
            <a:ext cx="3171491" cy="3978275"/>
          </a:xfrm>
        </p:spPr>
      </p:pic>
    </p:spTree>
    <p:extLst>
      <p:ext uri="{BB962C8B-B14F-4D97-AF65-F5344CB8AC3E}">
        <p14:creationId xmlns:p14="http://schemas.microsoft.com/office/powerpoint/2010/main" val="37016694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Синий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TM03090434[[fn=Дерево]]</Template>
  <TotalTime>1031</TotalTime>
  <Words>3005</Words>
  <Application>Microsoft Office PowerPoint</Application>
  <PresentationFormat>Широкоэкранный</PresentationFormat>
  <Paragraphs>146</Paragraphs>
  <Slides>28</Slides>
  <Notes>5</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28</vt:i4>
      </vt:variant>
    </vt:vector>
  </HeadingPairs>
  <TitlesOfParts>
    <vt:vector size="37" baseType="lpstr">
      <vt:lpstr>Bad Script</vt:lpstr>
      <vt:lpstr>Bahnschrift Light SemiCondensed</vt:lpstr>
      <vt:lpstr>Calibri</vt:lpstr>
      <vt:lpstr>Cambria</vt:lpstr>
      <vt:lpstr>Cambria Math</vt:lpstr>
      <vt:lpstr>Rockwell</vt:lpstr>
      <vt:lpstr>Rockwell Condensed</vt:lpstr>
      <vt:lpstr>Wingdings</vt:lpstr>
      <vt:lpstr>Дерево</vt:lpstr>
      <vt:lpstr>Методи первинної обробки даних. Стандарти інтелектуального аналізу даних </vt:lpstr>
      <vt:lpstr>Інтелектуальний аналіз даних</vt:lpstr>
      <vt:lpstr>Що таке аналіз даних?</vt:lpstr>
      <vt:lpstr>інтелектуальний аналіз даних (data mining) у wiki </vt:lpstr>
      <vt:lpstr>Основні етапи data mining</vt:lpstr>
      <vt:lpstr>Збір даних (data gathering)</vt:lpstr>
      <vt:lpstr>Підготовка даних (Data preparation)</vt:lpstr>
      <vt:lpstr>Інтелектуальний аналіз даних (data mining)</vt:lpstr>
      <vt:lpstr>Аналіз та інтерпретація даних (Data analysis and interpretation)</vt:lpstr>
      <vt:lpstr>Прикладні галузі застосування data mining</vt:lpstr>
      <vt:lpstr>Застосування інтелектуального аналізу даних </vt:lpstr>
      <vt:lpstr>Застосування інтелектуального аналізу даних </vt:lpstr>
      <vt:lpstr>Переваги аналізу даних</vt:lpstr>
      <vt:lpstr>технології data mining</vt:lpstr>
      <vt:lpstr>правила асоціації (Association rule mining)</vt:lpstr>
      <vt:lpstr>Класифікація</vt:lpstr>
      <vt:lpstr>Кластеризація</vt:lpstr>
      <vt:lpstr>Регресія</vt:lpstr>
      <vt:lpstr>Нейронні мережі</vt:lpstr>
      <vt:lpstr>Програмне забезпечення та інструменти інтелектуального аналізу даних</vt:lpstr>
      <vt:lpstr>Моделі методології CRISP-DM</vt:lpstr>
      <vt:lpstr>CRISP-DM (Cross Industry Standard Process for Data Mining) </vt:lpstr>
      <vt:lpstr>Business Understanding</vt:lpstr>
      <vt:lpstr>Data Understanding</vt:lpstr>
      <vt:lpstr>Data Preparation</vt:lpstr>
      <vt:lpstr>Modeling</vt:lpstr>
      <vt:lpstr>Evaluation</vt:lpstr>
      <vt:lpstr>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Дерево рішень</dc:title>
  <dc:creator>it_admin</dc:creator>
  <cp:lastModifiedBy>it_admin</cp:lastModifiedBy>
  <cp:revision>110</cp:revision>
  <dcterms:created xsi:type="dcterms:W3CDTF">2024-07-08T06:07:31Z</dcterms:created>
  <dcterms:modified xsi:type="dcterms:W3CDTF">2024-11-21T14:38:25Z</dcterms:modified>
</cp:coreProperties>
</file>