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9" r:id="rId2"/>
    <p:sldId id="273" r:id="rId3"/>
    <p:sldId id="290" r:id="rId4"/>
    <p:sldId id="291" r:id="rId5"/>
    <p:sldId id="292" r:id="rId6"/>
    <p:sldId id="293" r:id="rId7"/>
    <p:sldId id="294" r:id="rId8"/>
    <p:sldId id="259" r:id="rId9"/>
  </p:sldIdLst>
  <p:sldSz cx="5543550" cy="3117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944" y="510259"/>
            <a:ext cx="4157663" cy="1085474"/>
          </a:xfrm>
        </p:spPr>
        <p:txBody>
          <a:bodyPr anchor="b"/>
          <a:lstStyle>
            <a:lvl1pPr algn="ctr">
              <a:defRPr sz="27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944" y="1637593"/>
            <a:ext cx="4157663" cy="752758"/>
          </a:xfrm>
        </p:spPr>
        <p:txBody>
          <a:bodyPr/>
          <a:lstStyle>
            <a:lvl1pPr marL="0" indent="0" algn="ctr">
              <a:buNone/>
              <a:defRPr sz="1091"/>
            </a:lvl1pPr>
            <a:lvl2pPr marL="207843" indent="0" algn="ctr">
              <a:buNone/>
              <a:defRPr sz="909"/>
            </a:lvl2pPr>
            <a:lvl3pPr marL="415686" indent="0" algn="ctr">
              <a:buNone/>
              <a:defRPr sz="818"/>
            </a:lvl3pPr>
            <a:lvl4pPr marL="623529" indent="0" algn="ctr">
              <a:buNone/>
              <a:defRPr sz="727"/>
            </a:lvl4pPr>
            <a:lvl5pPr marL="831372" indent="0" algn="ctr">
              <a:buNone/>
              <a:defRPr sz="727"/>
            </a:lvl5pPr>
            <a:lvl6pPr marL="1039216" indent="0" algn="ctr">
              <a:buNone/>
              <a:defRPr sz="727"/>
            </a:lvl6pPr>
            <a:lvl7pPr marL="1247059" indent="0" algn="ctr">
              <a:buNone/>
              <a:defRPr sz="727"/>
            </a:lvl7pPr>
            <a:lvl8pPr marL="1454902" indent="0" algn="ctr">
              <a:buNone/>
              <a:defRPr sz="727"/>
            </a:lvl8pPr>
            <a:lvl9pPr marL="1662745" indent="0" algn="ctr">
              <a:buNone/>
              <a:defRPr sz="7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4672D-AB3B-4604-8866-82ECC1C1162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7232-8527-4AAC-8C15-188B851C3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2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4672D-AB3B-4604-8866-82ECC1C1162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7232-8527-4AAC-8C15-188B851C3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6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67103" y="165997"/>
            <a:ext cx="1195328" cy="26422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119" y="165997"/>
            <a:ext cx="3516690" cy="26422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4672D-AB3B-4604-8866-82ECC1C1162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7232-8527-4AAC-8C15-188B851C3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17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455" y="2643710"/>
            <a:ext cx="1490599" cy="2959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407" y="1821450"/>
            <a:ext cx="5047043" cy="5065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818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4407" y="2384645"/>
            <a:ext cx="3528592" cy="212848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1091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103922" lvl="0" indent="-103922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36"/>
            <a:ext cx="5543550" cy="1787567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1770231"/>
            <a:ext cx="5543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84407" y="2643711"/>
            <a:ext cx="2521545" cy="22686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9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36"/>
            <a:ext cx="5543550" cy="178756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1770231"/>
            <a:ext cx="5543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93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543550" cy="3027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4" y="79750"/>
            <a:ext cx="920078" cy="18249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3076280"/>
            <a:ext cx="5543550" cy="41571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18"/>
          </a:p>
        </p:txBody>
      </p:sp>
      <p:sp>
        <p:nvSpPr>
          <p:cNvPr id="5" name="文本框 4"/>
          <p:cNvSpPr txBox="1"/>
          <p:nvPr/>
        </p:nvSpPr>
        <p:spPr>
          <a:xfrm>
            <a:off x="5001579" y="141733"/>
            <a:ext cx="369075" cy="17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6" spc="-27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546" spc="-27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227049" y="117192"/>
            <a:ext cx="267253" cy="17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546" spc="-27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43550" cy="30272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3" y="79749"/>
            <a:ext cx="920078" cy="182494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3076279"/>
            <a:ext cx="5543550" cy="41571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18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5001578" y="141733"/>
            <a:ext cx="369075" cy="17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6" spc="-27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546" spc="-27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8500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19"/>
            <a:ext cx="5543550" cy="12713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70" y="1914715"/>
            <a:ext cx="1831992" cy="363679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81119" y="705684"/>
            <a:ext cx="4781312" cy="60264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865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4672D-AB3B-4604-8866-82ECC1C1162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7232-8527-4AAC-8C15-188B851C3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0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232" y="777298"/>
            <a:ext cx="4781312" cy="1296939"/>
          </a:xfrm>
        </p:spPr>
        <p:txBody>
          <a:bodyPr anchor="b"/>
          <a:lstStyle>
            <a:lvl1pPr>
              <a:defRPr sz="27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232" y="2086506"/>
            <a:ext cx="4781312" cy="682029"/>
          </a:xfrm>
        </p:spPr>
        <p:txBody>
          <a:bodyPr/>
          <a:lstStyle>
            <a:lvl1pPr marL="0" indent="0">
              <a:buNone/>
              <a:defRPr sz="1091">
                <a:solidFill>
                  <a:schemeClr val="tx1">
                    <a:tint val="75000"/>
                  </a:schemeClr>
                </a:solidFill>
              </a:defRPr>
            </a:lvl1pPr>
            <a:lvl2pPr marL="207843" indent="0">
              <a:buNone/>
              <a:defRPr sz="909">
                <a:solidFill>
                  <a:schemeClr val="tx1">
                    <a:tint val="75000"/>
                  </a:schemeClr>
                </a:solidFill>
              </a:defRPr>
            </a:lvl2pPr>
            <a:lvl3pPr marL="415686" indent="0">
              <a:buNone/>
              <a:defRPr sz="818">
                <a:solidFill>
                  <a:schemeClr val="tx1">
                    <a:tint val="75000"/>
                  </a:schemeClr>
                </a:solidFill>
              </a:defRPr>
            </a:lvl3pPr>
            <a:lvl4pPr marL="623529" indent="0">
              <a:buNone/>
              <a:defRPr sz="727">
                <a:solidFill>
                  <a:schemeClr val="tx1">
                    <a:tint val="75000"/>
                  </a:schemeClr>
                </a:solidFill>
              </a:defRPr>
            </a:lvl4pPr>
            <a:lvl5pPr marL="831372" indent="0">
              <a:buNone/>
              <a:defRPr sz="727">
                <a:solidFill>
                  <a:schemeClr val="tx1">
                    <a:tint val="75000"/>
                  </a:schemeClr>
                </a:solidFill>
              </a:defRPr>
            </a:lvl5pPr>
            <a:lvl6pPr marL="1039216" indent="0">
              <a:buNone/>
              <a:defRPr sz="727">
                <a:solidFill>
                  <a:schemeClr val="tx1">
                    <a:tint val="75000"/>
                  </a:schemeClr>
                </a:solidFill>
              </a:defRPr>
            </a:lvl6pPr>
            <a:lvl7pPr marL="1247059" indent="0">
              <a:buNone/>
              <a:defRPr sz="727">
                <a:solidFill>
                  <a:schemeClr val="tx1">
                    <a:tint val="75000"/>
                  </a:schemeClr>
                </a:solidFill>
              </a:defRPr>
            </a:lvl7pPr>
            <a:lvl8pPr marL="1454902" indent="0">
              <a:buNone/>
              <a:defRPr sz="727">
                <a:solidFill>
                  <a:schemeClr val="tx1">
                    <a:tint val="75000"/>
                  </a:schemeClr>
                </a:solidFill>
              </a:defRPr>
            </a:lvl8pPr>
            <a:lvl9pPr marL="1662745" indent="0">
              <a:buNone/>
              <a:defRPr sz="7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4672D-AB3B-4604-8866-82ECC1C1162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7232-8527-4AAC-8C15-188B851C3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76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119" y="829983"/>
            <a:ext cx="2356009" cy="197824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06422" y="829983"/>
            <a:ext cx="2356009" cy="197824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4672D-AB3B-4604-8866-82ECC1C1162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7232-8527-4AAC-8C15-188B851C3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55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841" y="165997"/>
            <a:ext cx="4781312" cy="6026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841" y="764306"/>
            <a:ext cx="2345181" cy="374575"/>
          </a:xfrm>
        </p:spPr>
        <p:txBody>
          <a:bodyPr anchor="b"/>
          <a:lstStyle>
            <a:lvl1pPr marL="0" indent="0">
              <a:buNone/>
              <a:defRPr sz="1091" b="1"/>
            </a:lvl1pPr>
            <a:lvl2pPr marL="207843" indent="0">
              <a:buNone/>
              <a:defRPr sz="909" b="1"/>
            </a:lvl2pPr>
            <a:lvl3pPr marL="415686" indent="0">
              <a:buNone/>
              <a:defRPr sz="818" b="1"/>
            </a:lvl3pPr>
            <a:lvl4pPr marL="623529" indent="0">
              <a:buNone/>
              <a:defRPr sz="727" b="1"/>
            </a:lvl4pPr>
            <a:lvl5pPr marL="831372" indent="0">
              <a:buNone/>
              <a:defRPr sz="727" b="1"/>
            </a:lvl5pPr>
            <a:lvl6pPr marL="1039216" indent="0">
              <a:buNone/>
              <a:defRPr sz="727" b="1"/>
            </a:lvl6pPr>
            <a:lvl7pPr marL="1247059" indent="0">
              <a:buNone/>
              <a:defRPr sz="727" b="1"/>
            </a:lvl7pPr>
            <a:lvl8pPr marL="1454902" indent="0">
              <a:buNone/>
              <a:defRPr sz="727" b="1"/>
            </a:lvl8pPr>
            <a:lvl9pPr marL="1662745" indent="0">
              <a:buNone/>
              <a:defRPr sz="7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841" y="1138881"/>
            <a:ext cx="2345181" cy="16751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06422" y="764306"/>
            <a:ext cx="2356731" cy="374575"/>
          </a:xfrm>
        </p:spPr>
        <p:txBody>
          <a:bodyPr anchor="b"/>
          <a:lstStyle>
            <a:lvl1pPr marL="0" indent="0">
              <a:buNone/>
              <a:defRPr sz="1091" b="1"/>
            </a:lvl1pPr>
            <a:lvl2pPr marL="207843" indent="0">
              <a:buNone/>
              <a:defRPr sz="909" b="1"/>
            </a:lvl2pPr>
            <a:lvl3pPr marL="415686" indent="0">
              <a:buNone/>
              <a:defRPr sz="818" b="1"/>
            </a:lvl3pPr>
            <a:lvl4pPr marL="623529" indent="0">
              <a:buNone/>
              <a:defRPr sz="727" b="1"/>
            </a:lvl4pPr>
            <a:lvl5pPr marL="831372" indent="0">
              <a:buNone/>
              <a:defRPr sz="727" b="1"/>
            </a:lvl5pPr>
            <a:lvl6pPr marL="1039216" indent="0">
              <a:buNone/>
              <a:defRPr sz="727" b="1"/>
            </a:lvl6pPr>
            <a:lvl7pPr marL="1247059" indent="0">
              <a:buNone/>
              <a:defRPr sz="727" b="1"/>
            </a:lvl7pPr>
            <a:lvl8pPr marL="1454902" indent="0">
              <a:buNone/>
              <a:defRPr sz="727" b="1"/>
            </a:lvl8pPr>
            <a:lvl9pPr marL="1662745" indent="0">
              <a:buNone/>
              <a:defRPr sz="7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06422" y="1138881"/>
            <a:ext cx="2356731" cy="16751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4672D-AB3B-4604-8866-82ECC1C1162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7232-8527-4AAC-8C15-188B851C3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99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4672D-AB3B-4604-8866-82ECC1C1162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7232-8527-4AAC-8C15-188B851C3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47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4672D-AB3B-4604-8866-82ECC1C1162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7232-8527-4AAC-8C15-188B851C3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66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841" y="207857"/>
            <a:ext cx="1787939" cy="727498"/>
          </a:xfrm>
        </p:spPr>
        <p:txBody>
          <a:bodyPr anchor="b"/>
          <a:lstStyle>
            <a:lvl1pPr>
              <a:defRPr sz="145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31" y="448913"/>
            <a:ext cx="2806422" cy="2215694"/>
          </a:xfrm>
        </p:spPr>
        <p:txBody>
          <a:bodyPr/>
          <a:lstStyle>
            <a:lvl1pPr>
              <a:defRPr sz="1455"/>
            </a:lvl1pPr>
            <a:lvl2pPr>
              <a:defRPr sz="1273"/>
            </a:lvl2pPr>
            <a:lvl3pPr>
              <a:defRPr sz="1091"/>
            </a:lvl3pPr>
            <a:lvl4pPr>
              <a:defRPr sz="909"/>
            </a:lvl4pPr>
            <a:lvl5pPr>
              <a:defRPr sz="909"/>
            </a:lvl5pPr>
            <a:lvl6pPr>
              <a:defRPr sz="909"/>
            </a:lvl6pPr>
            <a:lvl7pPr>
              <a:defRPr sz="909"/>
            </a:lvl7pPr>
            <a:lvl8pPr>
              <a:defRPr sz="909"/>
            </a:lvl8pPr>
            <a:lvl9pPr>
              <a:defRPr sz="90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841" y="935355"/>
            <a:ext cx="1787939" cy="1732861"/>
          </a:xfrm>
        </p:spPr>
        <p:txBody>
          <a:bodyPr/>
          <a:lstStyle>
            <a:lvl1pPr marL="0" indent="0">
              <a:buNone/>
              <a:defRPr sz="727"/>
            </a:lvl1pPr>
            <a:lvl2pPr marL="207843" indent="0">
              <a:buNone/>
              <a:defRPr sz="636"/>
            </a:lvl2pPr>
            <a:lvl3pPr marL="415686" indent="0">
              <a:buNone/>
              <a:defRPr sz="546"/>
            </a:lvl3pPr>
            <a:lvl4pPr marL="623529" indent="0">
              <a:buNone/>
              <a:defRPr sz="455"/>
            </a:lvl4pPr>
            <a:lvl5pPr marL="831372" indent="0">
              <a:buNone/>
              <a:defRPr sz="455"/>
            </a:lvl5pPr>
            <a:lvl6pPr marL="1039216" indent="0">
              <a:buNone/>
              <a:defRPr sz="455"/>
            </a:lvl6pPr>
            <a:lvl7pPr marL="1247059" indent="0">
              <a:buNone/>
              <a:defRPr sz="455"/>
            </a:lvl7pPr>
            <a:lvl8pPr marL="1454902" indent="0">
              <a:buNone/>
              <a:defRPr sz="455"/>
            </a:lvl8pPr>
            <a:lvl9pPr marL="1662745" indent="0">
              <a:buNone/>
              <a:defRPr sz="4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4672D-AB3B-4604-8866-82ECC1C1162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7232-8527-4AAC-8C15-188B851C3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70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841" y="207857"/>
            <a:ext cx="1787939" cy="727498"/>
          </a:xfrm>
        </p:spPr>
        <p:txBody>
          <a:bodyPr anchor="b"/>
          <a:lstStyle>
            <a:lvl1pPr>
              <a:defRPr sz="145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56731" y="448913"/>
            <a:ext cx="2806422" cy="2215694"/>
          </a:xfrm>
        </p:spPr>
        <p:txBody>
          <a:bodyPr anchor="t"/>
          <a:lstStyle>
            <a:lvl1pPr marL="0" indent="0">
              <a:buNone/>
              <a:defRPr sz="1455"/>
            </a:lvl1pPr>
            <a:lvl2pPr marL="207843" indent="0">
              <a:buNone/>
              <a:defRPr sz="1273"/>
            </a:lvl2pPr>
            <a:lvl3pPr marL="415686" indent="0">
              <a:buNone/>
              <a:defRPr sz="1091"/>
            </a:lvl3pPr>
            <a:lvl4pPr marL="623529" indent="0">
              <a:buNone/>
              <a:defRPr sz="909"/>
            </a:lvl4pPr>
            <a:lvl5pPr marL="831372" indent="0">
              <a:buNone/>
              <a:defRPr sz="909"/>
            </a:lvl5pPr>
            <a:lvl6pPr marL="1039216" indent="0">
              <a:buNone/>
              <a:defRPr sz="909"/>
            </a:lvl6pPr>
            <a:lvl7pPr marL="1247059" indent="0">
              <a:buNone/>
              <a:defRPr sz="909"/>
            </a:lvl7pPr>
            <a:lvl8pPr marL="1454902" indent="0">
              <a:buNone/>
              <a:defRPr sz="909"/>
            </a:lvl8pPr>
            <a:lvl9pPr marL="1662745" indent="0">
              <a:buNone/>
              <a:defRPr sz="90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841" y="935355"/>
            <a:ext cx="1787939" cy="1732861"/>
          </a:xfrm>
        </p:spPr>
        <p:txBody>
          <a:bodyPr/>
          <a:lstStyle>
            <a:lvl1pPr marL="0" indent="0">
              <a:buNone/>
              <a:defRPr sz="727"/>
            </a:lvl1pPr>
            <a:lvl2pPr marL="207843" indent="0">
              <a:buNone/>
              <a:defRPr sz="636"/>
            </a:lvl2pPr>
            <a:lvl3pPr marL="415686" indent="0">
              <a:buNone/>
              <a:defRPr sz="546"/>
            </a:lvl3pPr>
            <a:lvl4pPr marL="623529" indent="0">
              <a:buNone/>
              <a:defRPr sz="455"/>
            </a:lvl4pPr>
            <a:lvl5pPr marL="831372" indent="0">
              <a:buNone/>
              <a:defRPr sz="455"/>
            </a:lvl5pPr>
            <a:lvl6pPr marL="1039216" indent="0">
              <a:buNone/>
              <a:defRPr sz="455"/>
            </a:lvl6pPr>
            <a:lvl7pPr marL="1247059" indent="0">
              <a:buNone/>
              <a:defRPr sz="455"/>
            </a:lvl7pPr>
            <a:lvl8pPr marL="1454902" indent="0">
              <a:buNone/>
              <a:defRPr sz="455"/>
            </a:lvl8pPr>
            <a:lvl9pPr marL="1662745" indent="0">
              <a:buNone/>
              <a:defRPr sz="4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4672D-AB3B-4604-8866-82ECC1C1162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F7232-8527-4AAC-8C15-188B851C3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2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119" y="165997"/>
            <a:ext cx="4781312" cy="602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19" y="829983"/>
            <a:ext cx="4781312" cy="1978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119" y="2889785"/>
            <a:ext cx="1247299" cy="16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4672D-AB3B-4604-8866-82ECC1C11623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6301" y="2889785"/>
            <a:ext cx="1870948" cy="16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15132" y="2889785"/>
            <a:ext cx="1247299" cy="16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F7232-8527-4AAC-8C15-188B851C3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9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10" r:id="rId13"/>
    <p:sldLayoutId id="2147483711" r:id="rId14"/>
  </p:sldLayoutIdLst>
  <p:txStyles>
    <p:titleStyle>
      <a:lvl1pPr algn="l" defTabSz="415686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922" indent="-103922" algn="l" defTabSz="415686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273" kern="1200">
          <a:solidFill>
            <a:schemeClr val="tx1"/>
          </a:solidFill>
          <a:latin typeface="+mn-lt"/>
          <a:ea typeface="+mn-ea"/>
          <a:cs typeface="+mn-cs"/>
        </a:defRPr>
      </a:lvl1pPr>
      <a:lvl2pPr marL="311765" indent="-103922" algn="l" defTabSz="41568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1091" kern="1200">
          <a:solidFill>
            <a:schemeClr val="tx1"/>
          </a:solidFill>
          <a:latin typeface="+mn-lt"/>
          <a:ea typeface="+mn-ea"/>
          <a:cs typeface="+mn-cs"/>
        </a:defRPr>
      </a:lvl2pPr>
      <a:lvl3pPr marL="519608" indent="-103922" algn="l" defTabSz="41568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909" kern="1200">
          <a:solidFill>
            <a:schemeClr val="tx1"/>
          </a:solidFill>
          <a:latin typeface="+mn-lt"/>
          <a:ea typeface="+mn-ea"/>
          <a:cs typeface="+mn-cs"/>
        </a:defRPr>
      </a:lvl3pPr>
      <a:lvl4pPr marL="727451" indent="-103922" algn="l" defTabSz="41568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8" kern="1200">
          <a:solidFill>
            <a:schemeClr val="tx1"/>
          </a:solidFill>
          <a:latin typeface="+mn-lt"/>
          <a:ea typeface="+mn-ea"/>
          <a:cs typeface="+mn-cs"/>
        </a:defRPr>
      </a:lvl4pPr>
      <a:lvl5pPr marL="935294" indent="-103922" algn="l" defTabSz="41568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8" kern="1200">
          <a:solidFill>
            <a:schemeClr val="tx1"/>
          </a:solidFill>
          <a:latin typeface="+mn-lt"/>
          <a:ea typeface="+mn-ea"/>
          <a:cs typeface="+mn-cs"/>
        </a:defRPr>
      </a:lvl5pPr>
      <a:lvl6pPr marL="1143137" indent="-103922" algn="l" defTabSz="41568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8" kern="1200">
          <a:solidFill>
            <a:schemeClr val="tx1"/>
          </a:solidFill>
          <a:latin typeface="+mn-lt"/>
          <a:ea typeface="+mn-ea"/>
          <a:cs typeface="+mn-cs"/>
        </a:defRPr>
      </a:lvl6pPr>
      <a:lvl7pPr marL="1350980" indent="-103922" algn="l" defTabSz="41568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8" kern="1200">
          <a:solidFill>
            <a:schemeClr val="tx1"/>
          </a:solidFill>
          <a:latin typeface="+mn-lt"/>
          <a:ea typeface="+mn-ea"/>
          <a:cs typeface="+mn-cs"/>
        </a:defRPr>
      </a:lvl7pPr>
      <a:lvl8pPr marL="1558823" indent="-103922" algn="l" defTabSz="41568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8" kern="1200">
          <a:solidFill>
            <a:schemeClr val="tx1"/>
          </a:solidFill>
          <a:latin typeface="+mn-lt"/>
          <a:ea typeface="+mn-ea"/>
          <a:cs typeface="+mn-cs"/>
        </a:defRPr>
      </a:lvl8pPr>
      <a:lvl9pPr marL="1766667" indent="-103922" algn="l" defTabSz="41568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686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1pPr>
      <a:lvl2pPr marL="207843" algn="l" defTabSz="415686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2pPr>
      <a:lvl3pPr marL="415686" algn="l" defTabSz="415686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3pPr>
      <a:lvl4pPr marL="623529" algn="l" defTabSz="415686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4pPr>
      <a:lvl5pPr marL="831372" algn="l" defTabSz="415686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5pPr>
      <a:lvl6pPr marL="1039216" algn="l" defTabSz="415686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6pPr>
      <a:lvl7pPr marL="1247059" algn="l" defTabSz="415686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7pPr>
      <a:lvl8pPr marL="1454902" algn="l" defTabSz="415686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8pPr>
      <a:lvl9pPr marL="1662745" algn="l" defTabSz="415686" rtl="0" eaLnBrk="1" latinLnBrk="0" hangingPunct="1">
        <a:defRPr sz="8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</a:t>
            </a:r>
            <a:r>
              <a:rPr lang="en-US" altLang="zh-CN" dirty="0"/>
              <a:t>OTA</a:t>
            </a:r>
            <a:r>
              <a:rPr lang="zh-CN" altLang="en-US" dirty="0"/>
              <a:t>升级系统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项目演示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7236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3B59-C883-4B8B-974E-AFB30A6C43A7}" type="slidenum">
              <a:rPr lang="en-US" altLang="zh-CN" smtClean="0"/>
              <a:pPr/>
              <a:t>2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494AF4-47AD-5357-0643-8D3DE9CC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60" y="329918"/>
            <a:ext cx="5178029" cy="233794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D8700C-265C-3441-C4C6-1D75B4D0FE3E}"/>
              </a:ext>
            </a:extLst>
          </p:cNvPr>
          <p:cNvSpPr txBox="1"/>
          <p:nvPr/>
        </p:nvSpPr>
        <p:spPr>
          <a:xfrm>
            <a:off x="182760" y="2680210"/>
            <a:ext cx="48413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首次访问前端服务器主页，此时页面中无升级包</a:t>
            </a:r>
          </a:p>
        </p:txBody>
      </p:sp>
    </p:spTree>
    <p:extLst>
      <p:ext uri="{BB962C8B-B14F-4D97-AF65-F5344CB8AC3E}">
        <p14:creationId xmlns:p14="http://schemas.microsoft.com/office/powerpoint/2010/main" val="54183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731CDBE-9D0A-D50A-7038-41003CE06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0" y="317568"/>
            <a:ext cx="5178029" cy="2337942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3B59-C883-4B8B-974E-AFB30A6C43A7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D8700C-265C-3441-C4C6-1D75B4D0FE3E}"/>
              </a:ext>
            </a:extLst>
          </p:cNvPr>
          <p:cNvSpPr txBox="1"/>
          <p:nvPr/>
        </p:nvSpPr>
        <p:spPr>
          <a:xfrm>
            <a:off x="182760" y="2680210"/>
            <a:ext cx="48413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Upload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按钮后进入升级包提交界面；填好相关信息后点击上传即可提交升级包</a:t>
            </a:r>
          </a:p>
        </p:txBody>
      </p:sp>
    </p:spTree>
    <p:extLst>
      <p:ext uri="{BB962C8B-B14F-4D97-AF65-F5344CB8AC3E}">
        <p14:creationId xmlns:p14="http://schemas.microsoft.com/office/powerpoint/2010/main" val="384544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3B59-C883-4B8B-974E-AFB30A6C43A7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D8700C-265C-3441-C4C6-1D75B4D0FE3E}"/>
              </a:ext>
            </a:extLst>
          </p:cNvPr>
          <p:cNvSpPr txBox="1"/>
          <p:nvPr/>
        </p:nvSpPr>
        <p:spPr>
          <a:xfrm>
            <a:off x="182760" y="2680210"/>
            <a:ext cx="4841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随后跳转回到主页，可见刚才提交的升级包信息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可以删除升级包信息（其余交互按键尚未添加功能）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3D2B40-4BB2-0B47-3E11-23977C07B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0" y="317568"/>
            <a:ext cx="5192436" cy="234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3B59-C883-4B8B-974E-AFB30A6C43A7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D8700C-265C-3441-C4C6-1D75B4D0FE3E}"/>
              </a:ext>
            </a:extLst>
          </p:cNvPr>
          <p:cNvSpPr txBox="1"/>
          <p:nvPr/>
        </p:nvSpPr>
        <p:spPr>
          <a:xfrm>
            <a:off x="182760" y="2680210"/>
            <a:ext cx="48413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Postman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工具向后端服务器提交升级配置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BD42CC-48BB-CC64-8AA9-C858A0E11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2" y="293522"/>
            <a:ext cx="5257426" cy="233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6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3B59-C883-4B8B-974E-AFB30A6C43A7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D8700C-265C-3441-C4C6-1D75B4D0FE3E}"/>
              </a:ext>
            </a:extLst>
          </p:cNvPr>
          <p:cNvSpPr txBox="1"/>
          <p:nvPr/>
        </p:nvSpPr>
        <p:spPr>
          <a:xfrm>
            <a:off x="182760" y="2680210"/>
            <a:ext cx="48413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Postman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访问车辆客户端程序，并进行初始化。图中显示的是客户端程序日志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44B797-01A5-6BD3-CBA1-66E654C9A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28" y="311717"/>
            <a:ext cx="5245693" cy="236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6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3B59-C883-4B8B-974E-AFB30A6C43A7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D8700C-265C-3441-C4C6-1D75B4D0FE3E}"/>
              </a:ext>
            </a:extLst>
          </p:cNvPr>
          <p:cNvSpPr txBox="1"/>
          <p:nvPr/>
        </p:nvSpPr>
        <p:spPr>
          <a:xfrm>
            <a:off x="182760" y="2680210"/>
            <a:ext cx="4841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Postman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访问后端服务器，下发升级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Postman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访问车载客户端程序，进行升级（图为升级成功日志）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3D95AE-ED4C-5B86-A655-BBFA20367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2" y="311717"/>
            <a:ext cx="5245693" cy="236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2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0073" y="830588"/>
            <a:ext cx="2037737" cy="470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55" b="1" dirty="0">
                <a:solidFill>
                  <a:schemeClr val="bg1"/>
                </a:solidFill>
              </a:rPr>
              <a:t>谢 谢 观 看！</a:t>
            </a: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134</Words>
  <Application>Microsoft Office PowerPoint</Application>
  <PresentationFormat>自定义</PresentationFormat>
  <Paragraphs>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微软雅黑</vt:lpstr>
      <vt:lpstr>Arial</vt:lpstr>
      <vt:lpstr>Calibri</vt:lpstr>
      <vt:lpstr>Calibri Light</vt:lpstr>
      <vt:lpstr>Office 主题​​</vt:lpstr>
      <vt:lpstr>安全OTA升级系统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安全OTA升级系统</dc:title>
  <dc:creator>Chen Chen</dc:creator>
  <cp:lastModifiedBy>Chen Chen</cp:lastModifiedBy>
  <cp:revision>9</cp:revision>
  <dcterms:created xsi:type="dcterms:W3CDTF">2022-06-17T13:58:56Z</dcterms:created>
  <dcterms:modified xsi:type="dcterms:W3CDTF">2022-06-17T14:31:36Z</dcterms:modified>
</cp:coreProperties>
</file>