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EIRA Isabel" initials="PI" lastIdx="1" clrIdx="0">
    <p:extLst>
      <p:ext uri="{19B8F6BF-5375-455C-9EA6-DF929625EA0E}">
        <p15:presenceInfo xmlns:p15="http://schemas.microsoft.com/office/powerpoint/2012/main" userId="PEREIRA Isab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4T15:47:52.84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fr-F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fr-F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185-3067-4958-8E88-B81445B430D9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C5A1-138E-4BB7-998B-654A66BE749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17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fr-F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fr-F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185-3067-4958-8E88-B81445B430D9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C5A1-138E-4BB7-998B-654A66BE749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61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fr-F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fr-F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185-3067-4958-8E88-B81445B430D9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C5A1-138E-4BB7-998B-654A66BE749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19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fr-F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fr-F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185-3067-4958-8E88-B81445B430D9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C5A1-138E-4BB7-998B-654A66BE749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08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fr-F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185-3067-4958-8E88-B81445B430D9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C5A1-138E-4BB7-998B-654A66BE749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78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fr-F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fr-F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fr-F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185-3067-4958-8E88-B81445B430D9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C5A1-138E-4BB7-998B-654A66BE749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0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fr-F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fr-F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fr-F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185-3067-4958-8E88-B81445B430D9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C5A1-138E-4BB7-998B-654A66BE749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96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fr-F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185-3067-4958-8E88-B81445B430D9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C5A1-138E-4BB7-998B-654A66BE749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78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185-3067-4958-8E88-B81445B430D9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C5A1-138E-4BB7-998B-654A66BE749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86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fr-F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fr-F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185-3067-4958-8E88-B81445B430D9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C5A1-138E-4BB7-998B-654A66BE749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11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fr-F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185-3067-4958-8E88-B81445B430D9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C5A1-138E-4BB7-998B-654A66BE749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2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fr-F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fr-F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49185-3067-4958-8E88-B81445B430D9}" type="datetimeFigureOut">
              <a:rPr lang="fr-FR" smtClean="0"/>
              <a:t>14/09/2016</a:t>
            </a:fld>
            <a:endParaRPr lang="fr-F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C5A1-138E-4BB7-998B-654A66BE7496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05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34343" y="1709057"/>
            <a:ext cx="5987142" cy="2764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VIDEO ACOLHIMENTO</a:t>
            </a:r>
            <a:endParaRPr lang="fr-FR" sz="4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7199" y="566057"/>
            <a:ext cx="588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AO CLICAR NO </a:t>
            </a:r>
            <a:r>
              <a:rPr lang="fr-FR" dirty="0" err="1" smtClean="0"/>
              <a:t>NO</a:t>
            </a:r>
            <a:r>
              <a:rPr lang="fr-FR" dirty="0" smtClean="0"/>
              <a:t> LINK OU BOTÃO INICIAMOS COM O VIDEO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380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33056" y="239486"/>
            <a:ext cx="1730829" cy="16872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GRUPO RENAULT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79770" y="239486"/>
            <a:ext cx="1894116" cy="179614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PRODUTOS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57942" y="2482496"/>
            <a:ext cx="2525487" cy="252548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PRINCIPIOS FUNDAMENTAIS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98572" y="2482496"/>
            <a:ext cx="2503714" cy="24275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ORGANIZAÇÃO NO QUOTIDIANO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74429" y="4463143"/>
            <a:ext cx="2286000" cy="22642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FERRAMENTAS GESTÃO RH</a:t>
            </a:r>
            <a:endParaRPr lang="fr-F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4594" y="174172"/>
            <a:ext cx="3008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SEGUIR AO VIDEO APARECE O MENU: SÃO 5 TOPICOS SABENDO QUE OS QUE MAIS DESTAQUES NECESSITA SÃO PRINCIPIOS E ORGANIZAÇÃO.</a:t>
            </a:r>
          </a:p>
          <a:p>
            <a:r>
              <a:rPr lang="fr-FR" dirty="0" smtClean="0"/>
              <a:t>As </a:t>
            </a:r>
            <a:r>
              <a:rPr lang="fr-FR" dirty="0" err="1" smtClean="0"/>
              <a:t>ferramentas</a:t>
            </a:r>
            <a:r>
              <a:rPr lang="fr-FR" dirty="0" smtClean="0"/>
              <a:t> é </a:t>
            </a:r>
            <a:r>
              <a:rPr lang="fr-FR" dirty="0" err="1" smtClean="0"/>
              <a:t>outro</a:t>
            </a:r>
            <a:r>
              <a:rPr lang="fr-FR" dirty="0" smtClean="0"/>
              <a:t> </a:t>
            </a:r>
            <a:r>
              <a:rPr lang="fr-FR" dirty="0" err="1" smtClean="0"/>
              <a:t>tópico</a:t>
            </a:r>
            <a:r>
              <a:rPr lang="fr-FR" dirty="0" smtClean="0"/>
              <a:t>, é </a:t>
            </a:r>
            <a:r>
              <a:rPr lang="fr-FR" dirty="0" err="1" smtClean="0"/>
              <a:t>diferente</a:t>
            </a:r>
            <a:r>
              <a:rPr lang="fr-FR" dirty="0" smtClean="0"/>
              <a:t>, </a:t>
            </a:r>
            <a:r>
              <a:rPr lang="fr-FR" dirty="0" err="1" smtClean="0"/>
              <a:t>pode</a:t>
            </a:r>
            <a:r>
              <a:rPr lang="fr-FR" dirty="0" smtClean="0"/>
              <a:t> </a:t>
            </a:r>
            <a:r>
              <a:rPr lang="fr-FR" dirty="0" err="1" smtClean="0"/>
              <a:t>estar</a:t>
            </a:r>
            <a:r>
              <a:rPr lang="fr-FR" dirty="0" smtClean="0"/>
              <a:t> numa cor </a:t>
            </a:r>
            <a:r>
              <a:rPr lang="fr-FR" dirty="0" err="1" smtClean="0"/>
              <a:t>diferente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545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33056" y="239486"/>
            <a:ext cx="1730829" cy="16872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GRUPO RENAULT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90656" y="783774"/>
            <a:ext cx="1894116" cy="179614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PRODUTOS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68828" y="2656118"/>
            <a:ext cx="2525487" cy="252548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PRINCIPIOS FUNDAMENTAIS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09458" y="2754088"/>
            <a:ext cx="2503714" cy="242751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ORGANIZAÇÃO NO QUOTIDIANO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13172" y="4702631"/>
            <a:ext cx="2286000" cy="226422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FERRAMENTAS GESTÃO RH</a:t>
            </a:r>
            <a:endParaRPr lang="fr-FR" dirty="0"/>
          </a:p>
        </p:txBody>
      </p:sp>
      <p:sp>
        <p:nvSpPr>
          <p:cNvPr id="2" name="CaixaDeTexto 1"/>
          <p:cNvSpPr txBox="1"/>
          <p:nvPr/>
        </p:nvSpPr>
        <p:spPr>
          <a:xfrm>
            <a:off x="4909458" y="260119"/>
            <a:ext cx="2766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Ao</a:t>
            </a:r>
            <a:r>
              <a:rPr lang="fr-FR" dirty="0" smtClean="0"/>
              <a:t> </a:t>
            </a:r>
            <a:r>
              <a:rPr lang="fr-FR" dirty="0" err="1" smtClean="0"/>
              <a:t>clicar</a:t>
            </a:r>
            <a:r>
              <a:rPr lang="fr-FR" dirty="0"/>
              <a:t>,</a:t>
            </a:r>
            <a:r>
              <a:rPr lang="fr-FR" dirty="0" smtClean="0"/>
              <a:t> </a:t>
            </a:r>
            <a:r>
              <a:rPr lang="fr-FR" dirty="0" err="1" smtClean="0"/>
              <a:t>temos</a:t>
            </a:r>
            <a:r>
              <a:rPr lang="fr-FR" dirty="0" smtClean="0"/>
              <a:t> 5 </a:t>
            </a:r>
            <a:r>
              <a:rPr lang="fr-FR" dirty="0" err="1" smtClean="0"/>
              <a:t>temas</a:t>
            </a:r>
            <a:r>
              <a:rPr lang="fr-F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Grupo </a:t>
            </a:r>
            <a:r>
              <a:rPr lang="fr-FR" dirty="0" err="1" smtClean="0"/>
              <a:t>renault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Renault Portugal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RRG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RCI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Renault </a:t>
            </a:r>
            <a:r>
              <a:rPr lang="fr-FR" dirty="0" err="1" smtClean="0"/>
              <a:t>cacia</a:t>
            </a:r>
            <a:r>
              <a:rPr lang="fr-FR" dirty="0" smtClean="0"/>
              <a:t> + historia </a:t>
            </a:r>
            <a:r>
              <a:rPr lang="fr-FR" dirty="0" err="1" smtClean="0"/>
              <a:t>renault</a:t>
            </a:r>
            <a:r>
              <a:rPr lang="fr-FR" dirty="0" smtClean="0"/>
              <a:t> </a:t>
            </a:r>
            <a:r>
              <a:rPr lang="fr-FR" dirty="0" err="1" smtClean="0"/>
              <a:t>cacia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Se </a:t>
            </a:r>
            <a:r>
              <a:rPr lang="fr-FR" dirty="0" err="1" smtClean="0">
                <a:solidFill>
                  <a:srgbClr val="FF0000"/>
                </a:solidFill>
              </a:rPr>
              <a:t>necessário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fotos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avisar</a:t>
            </a:r>
            <a:r>
              <a:rPr lang="fr-FR" dirty="0" smtClean="0">
                <a:solidFill>
                  <a:srgbClr val="FF0000"/>
                </a:solidFill>
              </a:rPr>
              <a:t>!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314471" y="741905"/>
            <a:ext cx="668215" cy="5861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2580670" y="1471252"/>
            <a:ext cx="668215" cy="5861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3353583" y="1954822"/>
            <a:ext cx="668215" cy="5861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557723" y="0"/>
            <a:ext cx="668215" cy="5861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4138637" y="1982289"/>
            <a:ext cx="668215" cy="5861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82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33056" y="239486"/>
            <a:ext cx="1730829" cy="16872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GRUPO RENAULT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79770" y="239486"/>
            <a:ext cx="1894116" cy="179614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PRODUTOS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57942" y="2482496"/>
            <a:ext cx="2525487" cy="252548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PRINCIPIOS FUNDAMENTAIS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98572" y="2482496"/>
            <a:ext cx="2503714" cy="242751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ORGANIZAÇÃO NO QUOTIDIANO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74429" y="4463143"/>
            <a:ext cx="2286000" cy="226422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FERRAMENTAS GESTÃO RH</a:t>
            </a:r>
            <a:endParaRPr lang="fr-F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773887" y="217715"/>
            <a:ext cx="3156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Ao</a:t>
            </a:r>
            <a:r>
              <a:rPr lang="fr-FR" dirty="0" smtClean="0"/>
              <a:t> </a:t>
            </a:r>
            <a:r>
              <a:rPr lang="fr-FR" dirty="0" err="1" smtClean="0"/>
              <a:t>clicar</a:t>
            </a:r>
            <a:r>
              <a:rPr lang="fr-FR" dirty="0"/>
              <a:t>,</a:t>
            </a:r>
            <a:r>
              <a:rPr lang="fr-FR" dirty="0" smtClean="0"/>
              <a:t> </a:t>
            </a:r>
            <a:r>
              <a:rPr lang="fr-FR" dirty="0" err="1" smtClean="0"/>
              <a:t>temos</a:t>
            </a:r>
            <a:r>
              <a:rPr lang="fr-FR" dirty="0" smtClean="0"/>
              <a:t> 3 </a:t>
            </a:r>
            <a:r>
              <a:rPr lang="fr-FR" dirty="0" err="1" smtClean="0"/>
              <a:t>temas</a:t>
            </a:r>
            <a:r>
              <a:rPr lang="fr-F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Caixas</a:t>
            </a:r>
            <a:r>
              <a:rPr lang="fr-FR" dirty="0" smtClean="0"/>
              <a:t> de </a:t>
            </a:r>
            <a:r>
              <a:rPr lang="fr-FR" dirty="0" err="1" smtClean="0"/>
              <a:t>velocidades</a:t>
            </a:r>
            <a:r>
              <a:rPr lang="fr-FR" dirty="0" smtClean="0"/>
              <a:t> (CV)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Componentes</a:t>
            </a:r>
            <a:r>
              <a:rPr lang="fr-FR" dirty="0" smtClean="0"/>
              <a:t> CV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Componentes</a:t>
            </a:r>
            <a:r>
              <a:rPr lang="fr-FR" dirty="0" smtClean="0"/>
              <a:t> </a:t>
            </a:r>
            <a:r>
              <a:rPr lang="fr-FR" dirty="0" err="1" smtClean="0"/>
              <a:t>Mecânicos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Clientes (</a:t>
            </a:r>
            <a:r>
              <a:rPr lang="fr-FR" b="1" dirty="0" err="1" smtClean="0">
                <a:solidFill>
                  <a:srgbClr val="FF0000"/>
                </a:solidFill>
              </a:rPr>
              <a:t>colocar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mapa</a:t>
            </a:r>
            <a:r>
              <a:rPr lang="fr-FR" b="1" dirty="0" smtClean="0">
                <a:solidFill>
                  <a:srgbClr val="FF0000"/>
                </a:solidFill>
              </a:rPr>
              <a:t>?!? Ver Poster </a:t>
            </a:r>
            <a:r>
              <a:rPr lang="fr-FR" b="1" dirty="0" err="1" smtClean="0">
                <a:solidFill>
                  <a:srgbClr val="FF0000"/>
                </a:solidFill>
              </a:rPr>
              <a:t>Manufacturing</a:t>
            </a:r>
            <a:r>
              <a:rPr lang="fr-F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Se </a:t>
            </a:r>
            <a:r>
              <a:rPr lang="fr-FR" dirty="0" err="1" smtClean="0">
                <a:solidFill>
                  <a:srgbClr val="FF0000"/>
                </a:solidFill>
              </a:rPr>
              <a:t>necessário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fotos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avisar</a:t>
            </a:r>
            <a:r>
              <a:rPr lang="fr-FR" dirty="0" smtClean="0">
                <a:solidFill>
                  <a:srgbClr val="FF0000"/>
                </a:solidFill>
              </a:rPr>
              <a:t>!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02216" y="1083128"/>
            <a:ext cx="668215" cy="5861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6440993" y="1742552"/>
            <a:ext cx="668215" cy="5861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7204250" y="2140575"/>
            <a:ext cx="668215" cy="5861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61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33056" y="239486"/>
            <a:ext cx="1730829" cy="16872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GRUPO RENAULT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79770" y="239486"/>
            <a:ext cx="1894116" cy="179614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PRODUTOS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74270" y="2114844"/>
            <a:ext cx="2525487" cy="252548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PRINCIPIOS FUNDAMENTAIS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98572" y="2482496"/>
            <a:ext cx="2503714" cy="242751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ORGANIZAÇÃO NO QUOTIDIANO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74429" y="4463143"/>
            <a:ext cx="2286000" cy="226422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FERRAMENTAS GESTÃO RH</a:t>
            </a:r>
            <a:endParaRPr lang="fr-F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9744" y="3764894"/>
            <a:ext cx="77941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Ao</a:t>
            </a:r>
            <a:r>
              <a:rPr lang="fr-FR" dirty="0" smtClean="0"/>
              <a:t> </a:t>
            </a:r>
            <a:r>
              <a:rPr lang="fr-FR" dirty="0" err="1" smtClean="0"/>
              <a:t>clicar</a:t>
            </a:r>
            <a:r>
              <a:rPr lang="fr-FR" dirty="0"/>
              <a:t>,</a:t>
            </a:r>
            <a:r>
              <a:rPr lang="fr-FR" dirty="0" smtClean="0"/>
              <a:t> </a:t>
            </a:r>
            <a:r>
              <a:rPr lang="fr-FR" dirty="0" err="1" smtClean="0"/>
              <a:t>temos</a:t>
            </a:r>
            <a:r>
              <a:rPr lang="fr-FR" dirty="0" smtClean="0"/>
              <a:t> 7 </a:t>
            </a:r>
            <a:r>
              <a:rPr lang="fr-FR" dirty="0" err="1" smtClean="0"/>
              <a:t>temas</a:t>
            </a:r>
            <a:r>
              <a:rPr lang="fr-F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Etica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Segurança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Ambiente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Qualidade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APW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Responsabilidade</a:t>
            </a:r>
            <a:r>
              <a:rPr lang="fr-FR" dirty="0" smtClean="0"/>
              <a:t> social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Participação</a:t>
            </a:r>
            <a:r>
              <a:rPr lang="fr-FR" dirty="0" smtClean="0"/>
              <a:t> dos </a:t>
            </a:r>
            <a:r>
              <a:rPr lang="fr-FR" dirty="0" err="1" smtClean="0"/>
              <a:t>colaboradores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Se </a:t>
            </a:r>
            <a:r>
              <a:rPr lang="fr-FR" dirty="0" err="1" smtClean="0">
                <a:solidFill>
                  <a:srgbClr val="FF0000"/>
                </a:solidFill>
              </a:rPr>
              <a:t>necessário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fotos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avisar</a:t>
            </a:r>
            <a:r>
              <a:rPr lang="fr-FR" dirty="0" smtClean="0">
                <a:solidFill>
                  <a:srgbClr val="FF0000"/>
                </a:solidFill>
              </a:rPr>
              <a:t>! </a:t>
            </a:r>
            <a:r>
              <a:rPr lang="fr-FR" dirty="0" err="1" smtClean="0">
                <a:solidFill>
                  <a:srgbClr val="FF0000"/>
                </a:solidFill>
              </a:rPr>
              <a:t>Todos</a:t>
            </a:r>
            <a:r>
              <a:rPr lang="fr-FR" dirty="0" smtClean="0">
                <a:solidFill>
                  <a:srgbClr val="FF0000"/>
                </a:solidFill>
              </a:rPr>
              <a:t> os </a:t>
            </a:r>
            <a:r>
              <a:rPr lang="fr-FR" dirty="0" err="1" smtClean="0">
                <a:solidFill>
                  <a:srgbClr val="FF0000"/>
                </a:solidFill>
              </a:rPr>
              <a:t>temsa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têm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um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pequeno</a:t>
            </a:r>
            <a:r>
              <a:rPr lang="fr-FR" dirty="0" smtClean="0">
                <a:solidFill>
                  <a:srgbClr val="FF0000"/>
                </a:solidFill>
              </a:rPr>
              <a:t> texto e </a:t>
            </a:r>
            <a:r>
              <a:rPr lang="fr-FR" dirty="0" err="1" smtClean="0">
                <a:solidFill>
                  <a:srgbClr val="FF0000"/>
                </a:solidFill>
              </a:rPr>
              <a:t>foto</a:t>
            </a:r>
            <a:r>
              <a:rPr lang="fr-FR" dirty="0" smtClean="0">
                <a:solidFill>
                  <a:srgbClr val="FF0000"/>
                </a:solidFill>
              </a:rPr>
              <a:t> e </a:t>
            </a:r>
            <a:r>
              <a:rPr lang="fr-FR" dirty="0" err="1" smtClean="0">
                <a:solidFill>
                  <a:srgbClr val="FF0000"/>
                </a:solidFill>
              </a:rPr>
              <a:t>documentos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associados</a:t>
            </a:r>
            <a:r>
              <a:rPr lang="fr-FR" dirty="0" smtClean="0">
                <a:solidFill>
                  <a:srgbClr val="FF0000"/>
                </a:solidFill>
              </a:rPr>
              <a:t> (</a:t>
            </a:r>
            <a:r>
              <a:rPr lang="fr-FR" dirty="0" err="1" smtClean="0">
                <a:solidFill>
                  <a:srgbClr val="FF0000"/>
                </a:solidFill>
              </a:rPr>
              <a:t>colocar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icon</a:t>
            </a:r>
            <a:r>
              <a:rPr lang="fr-FR" dirty="0" smtClean="0">
                <a:solidFill>
                  <a:srgbClr val="FF0000"/>
                </a:solidFill>
              </a:rPr>
              <a:t> para </a:t>
            </a:r>
            <a:r>
              <a:rPr lang="fr-FR" dirty="0" err="1" smtClean="0">
                <a:solidFill>
                  <a:srgbClr val="FF0000"/>
                </a:solidFill>
              </a:rPr>
              <a:t>documentos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associados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25987" y="1482273"/>
            <a:ext cx="668215" cy="5861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3012204" y="1896342"/>
            <a:ext cx="668215" cy="5861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3475684" y="2542225"/>
            <a:ext cx="668215" cy="5861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3530949" y="3213071"/>
            <a:ext cx="668215" cy="5861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1507668" y="1498183"/>
            <a:ext cx="668215" cy="5861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/>
          <p:cNvSpPr/>
          <p:nvPr/>
        </p:nvSpPr>
        <p:spPr>
          <a:xfrm>
            <a:off x="778323" y="1865359"/>
            <a:ext cx="668215" cy="5861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/>
          <p:cNvSpPr/>
          <p:nvPr/>
        </p:nvSpPr>
        <p:spPr>
          <a:xfrm>
            <a:off x="306055" y="2531571"/>
            <a:ext cx="668215" cy="5861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36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33056" y="239486"/>
            <a:ext cx="1730829" cy="16872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GRUPO RENAULT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79770" y="239486"/>
            <a:ext cx="1894116" cy="179614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PRODUTOS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57942" y="2482496"/>
            <a:ext cx="2525487" cy="252548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PRINCIPIOS FUNDAMENTAIS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63885" y="2095567"/>
            <a:ext cx="2503714" cy="24275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ORGANIZAÇÃO NO QUOTIDIANO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74429" y="4463143"/>
            <a:ext cx="2286000" cy="226422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FERRAMENTAS GESTÃO RH</a:t>
            </a:r>
            <a:endParaRPr lang="fr-F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884715" y="3096039"/>
            <a:ext cx="93072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Ao</a:t>
            </a:r>
            <a:r>
              <a:rPr lang="fr-FR" dirty="0" smtClean="0"/>
              <a:t> </a:t>
            </a:r>
            <a:r>
              <a:rPr lang="fr-FR" dirty="0" err="1" smtClean="0"/>
              <a:t>clicar</a:t>
            </a:r>
            <a:r>
              <a:rPr lang="fr-FR" dirty="0"/>
              <a:t>,</a:t>
            </a:r>
            <a:r>
              <a:rPr lang="fr-FR" dirty="0" smtClean="0"/>
              <a:t> </a:t>
            </a:r>
            <a:r>
              <a:rPr lang="fr-FR" dirty="0" err="1" smtClean="0"/>
              <a:t>temos</a:t>
            </a:r>
            <a:r>
              <a:rPr lang="fr-FR" dirty="0" smtClean="0"/>
              <a:t> 9 </a:t>
            </a:r>
            <a:r>
              <a:rPr lang="fr-FR" dirty="0" err="1" smtClean="0"/>
              <a:t>tópicos</a:t>
            </a:r>
            <a:r>
              <a:rPr lang="fr-F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As </a:t>
            </a:r>
            <a:r>
              <a:rPr lang="fr-FR" dirty="0" err="1" smtClean="0"/>
              <a:t>instalações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Departamentos</a:t>
            </a:r>
            <a:r>
              <a:rPr lang="fr-FR" dirty="0" smtClean="0"/>
              <a:t> da </a:t>
            </a:r>
            <a:r>
              <a:rPr lang="fr-FR" dirty="0" err="1" smtClean="0"/>
              <a:t>fábrica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Regras</a:t>
            </a:r>
            <a:r>
              <a:rPr lang="fr-FR" dirty="0" smtClean="0"/>
              <a:t> </a:t>
            </a:r>
            <a:r>
              <a:rPr lang="fr-FR" dirty="0" err="1" smtClean="0"/>
              <a:t>básicas</a:t>
            </a:r>
            <a:r>
              <a:rPr lang="fr-FR" dirty="0" smtClean="0"/>
              <a:t> de </a:t>
            </a:r>
            <a:r>
              <a:rPr lang="fr-FR" dirty="0" err="1" smtClean="0"/>
              <a:t>conduta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Cartão</a:t>
            </a:r>
            <a:r>
              <a:rPr lang="fr-F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Cacifos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Tempo de </a:t>
            </a:r>
            <a:r>
              <a:rPr lang="fr-FR" dirty="0" err="1" smtClean="0"/>
              <a:t>trabalho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Férias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Remuneração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Regalias</a:t>
            </a:r>
            <a:r>
              <a:rPr lang="fr-FR" dirty="0" smtClean="0"/>
              <a:t> </a:t>
            </a:r>
            <a:r>
              <a:rPr lang="fr-FR" dirty="0" err="1" smtClean="0"/>
              <a:t>sociais</a:t>
            </a:r>
            <a:r>
              <a:rPr lang="fr-FR" dirty="0" smtClean="0"/>
              <a:t> &gt;&gt; </a:t>
            </a:r>
            <a:r>
              <a:rPr lang="fr-FR" dirty="0" err="1" smtClean="0"/>
              <a:t>esta</a:t>
            </a:r>
            <a:r>
              <a:rPr lang="fr-FR" dirty="0" smtClean="0"/>
              <a:t> parte é a mais </a:t>
            </a:r>
            <a:r>
              <a:rPr lang="fr-FR" dirty="0" err="1" smtClean="0"/>
              <a:t>comprida</a:t>
            </a:r>
            <a:r>
              <a:rPr lang="fr-FR" dirty="0" smtClean="0"/>
              <a:t> </a:t>
            </a:r>
            <a:r>
              <a:rPr lang="fr-FR" dirty="0" err="1" smtClean="0"/>
              <a:t>em</a:t>
            </a:r>
            <a:r>
              <a:rPr lang="fr-FR" dirty="0" smtClean="0"/>
              <a:t> </a:t>
            </a:r>
            <a:r>
              <a:rPr lang="fr-FR" dirty="0" err="1" smtClean="0"/>
              <a:t>termos</a:t>
            </a:r>
            <a:r>
              <a:rPr lang="fr-FR" dirty="0" smtClean="0"/>
              <a:t> de texto, ver </a:t>
            </a:r>
            <a:r>
              <a:rPr lang="fr-FR" dirty="0" err="1" smtClean="0"/>
              <a:t>melhor</a:t>
            </a:r>
            <a:r>
              <a:rPr lang="fr-FR" dirty="0" smtClean="0"/>
              <a:t> forma de </a:t>
            </a:r>
            <a:r>
              <a:rPr lang="fr-FR" dirty="0" err="1" smtClean="0"/>
              <a:t>apresentar</a:t>
            </a:r>
            <a:r>
              <a:rPr lang="fr-FR" dirty="0" smtClean="0"/>
              <a:t>, </a:t>
            </a:r>
            <a:r>
              <a:rPr lang="fr-FR" dirty="0" err="1" smtClean="0"/>
              <a:t>há</a:t>
            </a:r>
            <a:r>
              <a:rPr lang="fr-FR" dirty="0" smtClean="0"/>
              <a:t> 4 </a:t>
            </a:r>
            <a:r>
              <a:rPr lang="fr-FR" dirty="0" err="1" smtClean="0"/>
              <a:t>temas</a:t>
            </a:r>
            <a:r>
              <a:rPr lang="fr-FR" dirty="0" smtClean="0"/>
              <a:t>: </a:t>
            </a:r>
            <a:r>
              <a:rPr lang="fr-FR" dirty="0" err="1" smtClean="0"/>
              <a:t>saúde</a:t>
            </a:r>
            <a:r>
              <a:rPr lang="fr-FR" dirty="0" smtClean="0"/>
              <a:t> e </a:t>
            </a:r>
            <a:r>
              <a:rPr lang="fr-FR" dirty="0" err="1" smtClean="0"/>
              <a:t>bem-estar</a:t>
            </a:r>
            <a:r>
              <a:rPr lang="fr-FR" dirty="0" smtClean="0"/>
              <a:t>, </a:t>
            </a:r>
            <a:r>
              <a:rPr lang="fr-FR" dirty="0" err="1" smtClean="0"/>
              <a:t>educação</a:t>
            </a:r>
            <a:r>
              <a:rPr lang="fr-FR" dirty="0" smtClean="0"/>
              <a:t> e </a:t>
            </a:r>
            <a:r>
              <a:rPr lang="fr-FR" dirty="0" err="1" smtClean="0"/>
              <a:t>competências</a:t>
            </a:r>
            <a:r>
              <a:rPr lang="fr-FR" dirty="0" smtClean="0"/>
              <a:t>, </a:t>
            </a:r>
            <a:r>
              <a:rPr lang="fr-FR" dirty="0" err="1" smtClean="0"/>
              <a:t>serviços</a:t>
            </a:r>
            <a:r>
              <a:rPr lang="fr-FR" dirty="0" smtClean="0"/>
              <a:t> (</a:t>
            </a:r>
            <a:r>
              <a:rPr lang="fr-FR" dirty="0" err="1" smtClean="0"/>
              <a:t>aqui</a:t>
            </a:r>
            <a:r>
              <a:rPr lang="fr-FR" dirty="0" smtClean="0"/>
              <a:t> </a:t>
            </a:r>
            <a:r>
              <a:rPr lang="fr-FR" dirty="0" err="1" smtClean="0"/>
              <a:t>há</a:t>
            </a:r>
            <a:r>
              <a:rPr lang="fr-FR" dirty="0" smtClean="0"/>
              <a:t> 5 </a:t>
            </a:r>
            <a:r>
              <a:rPr lang="fr-FR" dirty="0" err="1" smtClean="0"/>
              <a:t>serviços</a:t>
            </a:r>
            <a:r>
              <a:rPr lang="fr-FR" dirty="0" smtClean="0"/>
              <a:t>, </a:t>
            </a:r>
            <a:r>
              <a:rPr lang="fr-FR" dirty="0" err="1" smtClean="0"/>
              <a:t>cada</a:t>
            </a:r>
            <a:r>
              <a:rPr lang="fr-FR" dirty="0" smtClean="0"/>
              <a:t> </a:t>
            </a:r>
            <a:r>
              <a:rPr lang="fr-FR" dirty="0" err="1" smtClean="0"/>
              <a:t>um</a:t>
            </a:r>
            <a:r>
              <a:rPr lang="fr-FR" dirty="0" smtClean="0"/>
              <a:t> </a:t>
            </a:r>
            <a:r>
              <a:rPr lang="fr-FR" dirty="0" err="1" smtClean="0"/>
              <a:t>pode</a:t>
            </a:r>
            <a:r>
              <a:rPr lang="fr-FR" dirty="0" smtClean="0"/>
              <a:t> ter </a:t>
            </a:r>
            <a:r>
              <a:rPr lang="fr-FR" dirty="0" err="1" smtClean="0"/>
              <a:t>um</a:t>
            </a:r>
            <a:r>
              <a:rPr lang="fr-FR" dirty="0" smtClean="0"/>
              <a:t> logo </a:t>
            </a:r>
            <a:r>
              <a:rPr lang="fr-FR" dirty="0" err="1" smtClean="0"/>
              <a:t>associado</a:t>
            </a:r>
            <a:r>
              <a:rPr lang="fr-FR" dirty="0" smtClean="0"/>
              <a:t>) e </a:t>
            </a:r>
            <a:r>
              <a:rPr lang="fr-FR" dirty="0" err="1" smtClean="0"/>
              <a:t>marcos</a:t>
            </a:r>
            <a:r>
              <a:rPr lang="fr-FR" dirty="0" smtClean="0"/>
              <a:t> da vida </a:t>
            </a:r>
            <a:r>
              <a:rPr lang="fr-FR" dirty="0" err="1" smtClean="0"/>
              <a:t>profissional</a:t>
            </a:r>
            <a:r>
              <a:rPr lang="fr-FR" dirty="0" smtClean="0"/>
              <a:t> e </a:t>
            </a:r>
            <a:r>
              <a:rPr lang="fr-FR" dirty="0" err="1" smtClean="0"/>
              <a:t>pessoas</a:t>
            </a:r>
            <a:r>
              <a:rPr lang="fr-FR" dirty="0" smtClean="0"/>
              <a:t>. Porque </a:t>
            </a:r>
            <a:r>
              <a:rPr lang="fr-FR" dirty="0" err="1" smtClean="0"/>
              <a:t>não</a:t>
            </a:r>
            <a:r>
              <a:rPr lang="fr-FR" dirty="0" smtClean="0"/>
              <a:t> </a:t>
            </a:r>
            <a:r>
              <a:rPr lang="fr-FR" dirty="0" err="1" smtClean="0"/>
              <a:t>colocar</a:t>
            </a:r>
            <a:r>
              <a:rPr lang="fr-FR" dirty="0" smtClean="0"/>
              <a:t> </a:t>
            </a:r>
            <a:r>
              <a:rPr lang="fr-FR" dirty="0" err="1" smtClean="0"/>
              <a:t>icons</a:t>
            </a:r>
            <a:r>
              <a:rPr lang="fr-FR" dirty="0" smtClean="0"/>
              <a:t> </a:t>
            </a:r>
            <a:r>
              <a:rPr lang="fr-FR" dirty="0" err="1" smtClean="0"/>
              <a:t>diferentes</a:t>
            </a:r>
            <a:r>
              <a:rPr lang="fr-FR" dirty="0" smtClean="0"/>
              <a:t> para </a:t>
            </a:r>
            <a:r>
              <a:rPr lang="fr-FR" dirty="0" err="1" smtClean="0"/>
              <a:t>cada</a:t>
            </a:r>
            <a:r>
              <a:rPr lang="fr-FR" dirty="0" smtClean="0"/>
              <a:t> </a:t>
            </a:r>
            <a:r>
              <a:rPr lang="fr-FR" dirty="0" err="1" smtClean="0"/>
              <a:t>uma</a:t>
            </a:r>
            <a:r>
              <a:rPr lang="fr-FR" dirty="0" smtClean="0"/>
              <a:t> </a:t>
            </a:r>
            <a:r>
              <a:rPr lang="fr-FR" dirty="0" err="1" smtClean="0"/>
              <a:t>das</a:t>
            </a:r>
            <a:r>
              <a:rPr lang="fr-FR" dirty="0" smtClean="0"/>
              <a:t> </a:t>
            </a:r>
            <a:r>
              <a:rPr lang="fr-FR" dirty="0" err="1" smtClean="0"/>
              <a:t>áreas</a:t>
            </a:r>
            <a:endParaRPr lang="fr-FR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8153784" y="2494294"/>
            <a:ext cx="3764731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É</a:t>
            </a:r>
            <a:r>
              <a:rPr lang="fr-FR" dirty="0" smtClean="0"/>
              <a:t> </a:t>
            </a:r>
            <a:r>
              <a:rPr lang="fr-FR" dirty="0" err="1" smtClean="0"/>
              <a:t>muita</a:t>
            </a:r>
            <a:r>
              <a:rPr lang="fr-FR" dirty="0" smtClean="0"/>
              <a:t> </a:t>
            </a:r>
            <a:r>
              <a:rPr lang="fr-FR" dirty="0" err="1" smtClean="0"/>
              <a:t>informação</a:t>
            </a:r>
            <a:r>
              <a:rPr lang="fr-FR" dirty="0" smtClean="0"/>
              <a:t> </a:t>
            </a:r>
            <a:r>
              <a:rPr lang="fr-FR" dirty="0" err="1" smtClean="0"/>
              <a:t>textual</a:t>
            </a:r>
            <a:r>
              <a:rPr lang="fr-FR" dirty="0" smtClean="0"/>
              <a:t> </a:t>
            </a:r>
            <a:r>
              <a:rPr lang="fr-FR" dirty="0" err="1" smtClean="0"/>
              <a:t>por</a:t>
            </a:r>
            <a:r>
              <a:rPr lang="fr-FR" dirty="0" smtClean="0"/>
              <a:t> </a:t>
            </a:r>
            <a:r>
              <a:rPr lang="fr-FR" dirty="0" err="1" smtClean="0"/>
              <a:t>favor</a:t>
            </a:r>
            <a:r>
              <a:rPr lang="fr-FR" dirty="0" smtClean="0"/>
              <a:t> </a:t>
            </a:r>
            <a:r>
              <a:rPr lang="fr-FR" dirty="0" err="1" smtClean="0"/>
              <a:t>tentar</a:t>
            </a:r>
            <a:r>
              <a:rPr lang="fr-FR" dirty="0" smtClean="0"/>
              <a:t> </a:t>
            </a:r>
            <a:r>
              <a:rPr lang="fr-FR" dirty="0" err="1" smtClean="0"/>
              <a:t>alegrar</a:t>
            </a:r>
            <a:r>
              <a:rPr lang="fr-FR" dirty="0" smtClean="0"/>
              <a:t> e </a:t>
            </a:r>
            <a:r>
              <a:rPr lang="fr-FR" dirty="0" err="1" smtClean="0"/>
              <a:t>dinamizar</a:t>
            </a:r>
            <a:r>
              <a:rPr lang="fr-FR" dirty="0" smtClean="0"/>
              <a:t>  de </a:t>
            </a:r>
            <a:r>
              <a:rPr lang="fr-FR" dirty="0" err="1" smtClean="0"/>
              <a:t>uma</a:t>
            </a:r>
            <a:r>
              <a:rPr lang="fr-FR" dirty="0" smtClean="0"/>
              <a:t> forma mais </a:t>
            </a:r>
            <a:r>
              <a:rPr lang="fr-FR" dirty="0" err="1" smtClean="0"/>
              <a:t>atrativa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963885" y="1742105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 Tempo </a:t>
            </a:r>
            <a:r>
              <a:rPr lang="fr-FR" dirty="0" err="1" smtClean="0">
                <a:sym typeface="Wingdings" panose="05000000000000000000" pitchFamily="2" charset="2"/>
              </a:rPr>
              <a:t>trabalho</a:t>
            </a:r>
            <a:r>
              <a:rPr lang="fr-FR" dirty="0" smtClean="0">
                <a:sym typeface="Wingdings" panose="05000000000000000000" pitchFamily="2" charset="2"/>
              </a:rPr>
              <a:t>  </a:t>
            </a:r>
            <a:endParaRPr lang="fr-FR" dirty="0"/>
          </a:p>
        </p:txBody>
      </p:sp>
      <p:sp>
        <p:nvSpPr>
          <p:cNvPr id="12" name="Retângulo 11"/>
          <p:cNvSpPr/>
          <p:nvPr/>
        </p:nvSpPr>
        <p:spPr>
          <a:xfrm>
            <a:off x="4277700" y="2203413"/>
            <a:ext cx="1045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 Férias </a:t>
            </a:r>
            <a:endParaRPr lang="fr-FR" dirty="0"/>
          </a:p>
        </p:txBody>
      </p:sp>
      <p:sp>
        <p:nvSpPr>
          <p:cNvPr id="13" name="Retângulo 12"/>
          <p:cNvSpPr/>
          <p:nvPr/>
        </p:nvSpPr>
        <p:spPr>
          <a:xfrm>
            <a:off x="3953896" y="2652197"/>
            <a:ext cx="1080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 </a:t>
            </a:r>
            <a:r>
              <a:rPr lang="fr-FR" dirty="0" err="1" smtClean="0">
                <a:sym typeface="Wingdings" panose="05000000000000000000" pitchFamily="2" charset="2"/>
              </a:rPr>
              <a:t>Cacifos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  <p:sp>
        <p:nvSpPr>
          <p:cNvPr id="14" name="Retângulo 13"/>
          <p:cNvSpPr/>
          <p:nvPr/>
        </p:nvSpPr>
        <p:spPr>
          <a:xfrm>
            <a:off x="6905140" y="2018784"/>
            <a:ext cx="1604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€ </a:t>
            </a:r>
            <a:r>
              <a:rPr lang="fr-FR" dirty="0" err="1" smtClean="0">
                <a:sym typeface="Wingdings" panose="05000000000000000000" pitchFamily="2" charset="2"/>
              </a:rPr>
              <a:t>remuneração</a:t>
            </a:r>
            <a:endParaRPr lang="fr-F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508683" y="264583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041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33056" y="239486"/>
            <a:ext cx="1730829" cy="16872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GRUPO RENAULT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79770" y="239486"/>
            <a:ext cx="1894116" cy="179614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PRODUTOS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57942" y="2482496"/>
            <a:ext cx="2525487" cy="252548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PRINCIPIOS FUNDAMENTAIS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98572" y="2482496"/>
            <a:ext cx="2503714" cy="242751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ORGANIZAÇÃO NO QUOTIDIANO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74429" y="4463143"/>
            <a:ext cx="2286000" cy="22642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FERRAMENTAS GESTÃO RH</a:t>
            </a:r>
            <a:endParaRPr lang="fr-F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991600" y="2482496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Ao</a:t>
            </a:r>
            <a:r>
              <a:rPr lang="fr-FR" dirty="0" smtClean="0"/>
              <a:t> </a:t>
            </a:r>
            <a:r>
              <a:rPr lang="fr-FR" dirty="0" err="1" smtClean="0"/>
              <a:t>clicar</a:t>
            </a:r>
            <a:r>
              <a:rPr lang="fr-FR" dirty="0"/>
              <a:t>,</a:t>
            </a:r>
            <a:r>
              <a:rPr lang="fr-FR" dirty="0" smtClean="0"/>
              <a:t> </a:t>
            </a:r>
            <a:r>
              <a:rPr lang="fr-FR" dirty="0" err="1" smtClean="0"/>
              <a:t>aparece</a:t>
            </a:r>
            <a:r>
              <a:rPr lang="fr-FR" dirty="0" smtClean="0"/>
              <a:t> o </a:t>
            </a:r>
            <a:r>
              <a:rPr lang="fr-FR" dirty="0" err="1" smtClean="0"/>
              <a:t>video</a:t>
            </a:r>
            <a:r>
              <a:rPr lang="fr-FR" dirty="0" smtClean="0"/>
              <a:t>. </a:t>
            </a:r>
            <a:r>
              <a:rPr lang="fr-FR" dirty="0" err="1" smtClean="0"/>
              <a:t>Em</a:t>
            </a:r>
            <a:r>
              <a:rPr lang="fr-FR" dirty="0" smtClean="0"/>
              <a:t> </a:t>
            </a:r>
            <a:r>
              <a:rPr lang="fr-FR" dirty="0" err="1" smtClean="0"/>
              <a:t>relação</a:t>
            </a:r>
            <a:r>
              <a:rPr lang="fr-FR" dirty="0" smtClean="0"/>
              <a:t> à </a:t>
            </a:r>
            <a:r>
              <a:rPr lang="fr-FR" dirty="0" err="1" smtClean="0"/>
              <a:t>informação</a:t>
            </a:r>
            <a:r>
              <a:rPr lang="fr-FR" dirty="0" smtClean="0"/>
              <a:t> é </a:t>
            </a:r>
            <a:r>
              <a:rPr lang="fr-FR" dirty="0" err="1" smtClean="0"/>
              <a:t>muito</a:t>
            </a:r>
            <a:r>
              <a:rPr lang="fr-FR" dirty="0" smtClean="0"/>
              <a:t> texto. OU </a:t>
            </a:r>
            <a:r>
              <a:rPr lang="fr-FR" dirty="0" err="1" smtClean="0"/>
              <a:t>pomos</a:t>
            </a:r>
            <a:r>
              <a:rPr lang="fr-FR" dirty="0" smtClean="0"/>
              <a:t> o </a:t>
            </a:r>
            <a:r>
              <a:rPr lang="fr-FR" dirty="0" err="1" smtClean="0"/>
              <a:t>powerpoint</a:t>
            </a:r>
            <a:r>
              <a:rPr lang="fr-FR" dirty="0" smtClean="0"/>
              <a:t> e as </a:t>
            </a:r>
            <a:r>
              <a:rPr lang="fr-FR" dirty="0" err="1" smtClean="0"/>
              <a:t>pessoas</a:t>
            </a:r>
            <a:r>
              <a:rPr lang="fr-FR" dirty="0" smtClean="0"/>
              <a:t> </a:t>
            </a:r>
            <a:r>
              <a:rPr lang="fr-FR" dirty="0" err="1" smtClean="0"/>
              <a:t>vão</a:t>
            </a:r>
            <a:r>
              <a:rPr lang="fr-FR" dirty="0" smtClean="0"/>
              <a:t> </a:t>
            </a:r>
            <a:r>
              <a:rPr lang="fr-FR" dirty="0" err="1" smtClean="0"/>
              <a:t>pelo</a:t>
            </a:r>
            <a:r>
              <a:rPr lang="fr-FR" dirty="0" smtClean="0"/>
              <a:t> </a:t>
            </a:r>
            <a:r>
              <a:rPr lang="fr-FR" dirty="0" err="1" smtClean="0"/>
              <a:t>powerpoint</a:t>
            </a:r>
            <a:r>
              <a:rPr lang="fr-FR" dirty="0" smtClean="0"/>
              <a:t> ou </a:t>
            </a:r>
            <a:r>
              <a:rPr lang="fr-FR" dirty="0" err="1" smtClean="0"/>
              <a:t>então</a:t>
            </a:r>
            <a:r>
              <a:rPr lang="fr-FR" dirty="0" smtClean="0"/>
              <a:t> </a:t>
            </a:r>
            <a:r>
              <a:rPr lang="fr-FR" dirty="0" err="1" smtClean="0"/>
              <a:t>dividimos</a:t>
            </a:r>
            <a:r>
              <a:rPr lang="fr-FR" dirty="0" smtClean="0"/>
              <a:t> </a:t>
            </a:r>
            <a:r>
              <a:rPr lang="fr-FR" dirty="0" err="1" smtClean="0"/>
              <a:t>pelos</a:t>
            </a:r>
            <a:r>
              <a:rPr lang="fr-FR" dirty="0" smtClean="0"/>
              <a:t> 6 </a:t>
            </a:r>
            <a:r>
              <a:rPr lang="fr-FR" dirty="0" err="1" smtClean="0"/>
              <a:t>topicos</a:t>
            </a:r>
            <a:r>
              <a:rPr lang="fr-FR" dirty="0" smtClean="0"/>
              <a:t>: people </a:t>
            </a:r>
            <a:r>
              <a:rPr lang="fr-FR" dirty="0" err="1" smtClean="0"/>
              <a:t>review</a:t>
            </a:r>
            <a:r>
              <a:rPr lang="fr-FR" dirty="0" smtClean="0"/>
              <a:t>, </a:t>
            </a:r>
            <a:r>
              <a:rPr lang="fr-FR" dirty="0" err="1" smtClean="0"/>
              <a:t>entrevista</a:t>
            </a:r>
            <a:r>
              <a:rPr lang="fr-FR" dirty="0" smtClean="0"/>
              <a:t> </a:t>
            </a:r>
            <a:r>
              <a:rPr lang="fr-FR" dirty="0" err="1" smtClean="0"/>
              <a:t>individual</a:t>
            </a:r>
            <a:r>
              <a:rPr lang="fr-FR" dirty="0" smtClean="0"/>
              <a:t>, plano </a:t>
            </a:r>
            <a:r>
              <a:rPr lang="fr-FR" dirty="0" err="1" smtClean="0"/>
              <a:t>anual</a:t>
            </a:r>
            <a:r>
              <a:rPr lang="fr-FR" dirty="0" smtClean="0"/>
              <a:t> de </a:t>
            </a:r>
            <a:r>
              <a:rPr lang="fr-FR" dirty="0" err="1" smtClean="0"/>
              <a:t>formação</a:t>
            </a:r>
            <a:r>
              <a:rPr lang="fr-FR" dirty="0" smtClean="0"/>
              <a:t> </a:t>
            </a:r>
            <a:r>
              <a:rPr lang="fr-FR" dirty="0" err="1" smtClean="0"/>
              <a:t>bussolas</a:t>
            </a:r>
            <a:r>
              <a:rPr lang="fr-FR" dirty="0" smtClean="0"/>
              <a:t>, </a:t>
            </a:r>
            <a:r>
              <a:rPr lang="fr-FR" dirty="0" err="1" smtClean="0"/>
              <a:t>jobgrading</a:t>
            </a:r>
            <a:r>
              <a:rPr lang="fr-FR" dirty="0" smtClean="0"/>
              <a:t>, </a:t>
            </a:r>
            <a:r>
              <a:rPr lang="fr-FR" dirty="0" err="1" smtClean="0"/>
              <a:t>politica</a:t>
            </a:r>
            <a:r>
              <a:rPr lang="fr-FR" dirty="0" smtClean="0"/>
              <a:t> salarial </a:t>
            </a:r>
            <a:r>
              <a:rPr lang="fr-FR" dirty="0" err="1" smtClean="0"/>
              <a:t>anual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65318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375</Words>
  <Application>Microsoft Office PowerPoint</Application>
  <PresentationFormat>Ecrã Panorâmico</PresentationFormat>
  <Paragraphs>73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PEREIRA Isabel</dc:creator>
  <cp:lastModifiedBy>PEREIRA Isabel</cp:lastModifiedBy>
  <cp:revision>7</cp:revision>
  <dcterms:created xsi:type="dcterms:W3CDTF">2016-09-14T14:23:43Z</dcterms:created>
  <dcterms:modified xsi:type="dcterms:W3CDTF">2016-09-14T15:18:41Z</dcterms:modified>
</cp:coreProperties>
</file>