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d4c5f4b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d4c5f4b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d4c5f4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d4c5f4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d4c5f4b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d4c5f4b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d4c5f4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d4c5f4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d4c5f4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d4c5f4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d4c5f4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d4c5f4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d4c5f4b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d4c5f4b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d4c5f4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d4c5f4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d4c5f4b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d4c5f4b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4c5f4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d4c5f4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www.codechef.com/JAN15/problems/SEALC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codeforces.com/contest/1182/problem/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codechef.com/problems/GRAYSC" TargetMode="External"/><Relationship Id="rId5" Type="http://schemas.openxmlformats.org/officeDocument/2006/relationships/hyperlink" Target="https://www.spoj.com/problems/HOL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FOR COMPETITIVE CONTINUED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Sanyam Garg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Coupon Collector Problem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53300" y="2544850"/>
            <a:ext cx="49731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Y(i) = Number of coupons till the new coupon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X(i) = Y(i) - Y(i-1)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X0 = Y1 - Y0 = 1, …...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Sieve of Eratos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Last Problem : 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731150" y="1905275"/>
            <a:ext cx="64005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https://www.codechef.com/JAN15/problems/SEALCM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Solving Linear Recurrence using matrix exponentiation</a:t>
            </a:r>
            <a:endParaRPr sz="2400"/>
          </a:p>
        </p:txBody>
      </p:sp>
      <p:pic>
        <p:nvPicPr>
          <p:cNvPr descr="Book titled, &quot;Made To Stick,&quot; standing on its side"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735700" y="29579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https://codeforces.com/contest/1182/problem/E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Pigeonhole Principle</a:t>
            </a:r>
            <a:endParaRPr sz="2400"/>
          </a:p>
        </p:txBody>
      </p:sp>
      <p:pic>
        <p:nvPicPr>
          <p:cNvPr descr="Book titled, &quot;Made To Stick,&quot; standing on its side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35700" y="29579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Divisible Subset or Subsegment Question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is the difference between a Subset and a Subsegement?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0" l="-270" r="269" t="0"/>
          <a:stretch/>
        </p:blipFill>
        <p:spPr>
          <a:xfrm>
            <a:off x="687475" y="4019350"/>
            <a:ext cx="65246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Pigeonhole Principle Problem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https://www.codechef.com/problems/GRAYSC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https://www.spoj.com/problems/HOLI/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Inclusion-Exclusion Principle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25" y="2029025"/>
            <a:ext cx="4762624" cy="11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075" y="671350"/>
            <a:ext cx="2394619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050" y="3494075"/>
            <a:ext cx="5526107" cy="1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Expectation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5" y="1796562"/>
            <a:ext cx="6050400" cy="305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Expectation Problems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0" y="2251375"/>
            <a:ext cx="3106225" cy="183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075" y="1754050"/>
            <a:ext cx="4663624" cy="1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Expectation Problems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75" y="2241901"/>
            <a:ext cx="4861500" cy="153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75" y="1480148"/>
            <a:ext cx="4143749" cy="7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03" y="3777875"/>
            <a:ext cx="4329774" cy="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001" y="4058100"/>
            <a:ext cx="4329775" cy="10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Linearity of Expectation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Book titled, &quot;Made To Stick,&quot; standing on its side"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-3432775" y="2571750"/>
            <a:ext cx="5424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84600" y="2989925"/>
            <a:ext cx="6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53300" y="2544850"/>
            <a:ext cx="49731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E(aA + bB) = aE(A) + bE(B)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