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09a486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09a486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09a486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09a486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poj.com/problems/PT07Z/" TargetMode="External"/><Relationship Id="rId4" Type="http://schemas.openxmlformats.org/officeDocument/2006/relationships/hyperlink" Target="https://codeforces.com/contest/1187/problem/E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forces.com/problemset/problem/682/D" TargetMode="External"/><Relationship Id="rId4" Type="http://schemas.openxmlformats.org/officeDocument/2006/relationships/hyperlink" Target="https://www.spoj.com/problems/TOURIST/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forces.com/contest/1036/problem/C" TargetMode="External"/><Relationship Id="rId4" Type="http://schemas.openxmlformats.org/officeDocument/2006/relationships/hyperlink" Target="https://www.codechef.com/JULY16/problems/WORKCHEF/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Programming-2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17" y="32260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Sanyam Garg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DP ON TREE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https://www.spoj.com/problems/PT07Z/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https://codeforces.com/contest/1187/problem/E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MULTIDIMENSIONAL DP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https://codeforces.com/problemset/problem/682/D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https://www.spoj.com/problems/TOURIST/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DIGIT DP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https://codeforces.com/contest/1036/problem/C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https://www.codechef.com/JULY16/problems/WORKCHEF/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354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0" name="Google Shape;100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SOS DP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670375" y="1937612"/>
            <a:ext cx="33879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https://codeforces.com/blog/entry/45223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