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c24d43dc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c24d43dc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24d43dc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24d43dc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24d43dc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c24d43dc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c24d43dc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c24d43dc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24d43dc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c24d43dc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c24d43dc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c24d43dc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24d43d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24d43d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24d43dc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24d43dc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24d43dc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24d43d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24d43d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c24d43d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c24d43dc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c24d43dc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24d43dc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24d43dc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24d43d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24d43d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people.csail.mit.edu/indyk/6.838-old/handouts/lec17.pdf" TargetMode="External"/><Relationship Id="rId4" Type="http://schemas.openxmlformats.org/officeDocument/2006/relationships/hyperlink" Target="https://www.spoj.com/problems/CPP/" TargetMode="External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poj.com/problems/HORRIBLE/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poj.com/problems/GSS1/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poj.com/problems/GSS1/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poj.com/problems/INVCNT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 AND SEGMENT TREES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Sanyam Garg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CLOSEST PAIR OF POINTS</a:t>
            </a:r>
            <a:endParaRPr sz="2400"/>
          </a:p>
        </p:txBody>
      </p:sp>
      <p:sp>
        <p:nvSpPr>
          <p:cNvPr id="140" name="Google Shape;140;p22"/>
          <p:cNvSpPr txBox="1"/>
          <p:nvPr>
            <p:ph idx="4294967295" type="title"/>
          </p:nvPr>
        </p:nvSpPr>
        <p:spPr>
          <a:xfrm>
            <a:off x="535775" y="1928775"/>
            <a:ext cx="51972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Bibliography : </a:t>
            </a:r>
            <a:r>
              <a:rPr b="0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http://people.csail.mit.edu/indyk/6.838-old/handouts/lec17.pdf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QUESTION :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https://www.spoj.com/problems/CPP/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SEGMENT TREES </a:t>
            </a:r>
            <a:endParaRPr sz="2400"/>
          </a:p>
        </p:txBody>
      </p:sp>
      <p:sp>
        <p:nvSpPr>
          <p:cNvPr id="147" name="Google Shape;147;p23"/>
          <p:cNvSpPr txBox="1"/>
          <p:nvPr>
            <p:ph idx="4294967295" type="title"/>
          </p:nvPr>
        </p:nvSpPr>
        <p:spPr>
          <a:xfrm>
            <a:off x="535775" y="1928775"/>
            <a:ext cx="51972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RANGE MINIMUM QUERY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BUILD : O(N)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QUERY : O(logN)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UPDATE : O(logN)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RANGE SUM USING SEGMENT TREES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/>
          </a:p>
        </p:txBody>
      </p:sp>
      <p:sp>
        <p:nvSpPr>
          <p:cNvPr id="154" name="Google Shape;154;p24"/>
          <p:cNvSpPr txBox="1"/>
          <p:nvPr>
            <p:ph idx="4294967295" type="title"/>
          </p:nvPr>
        </p:nvSpPr>
        <p:spPr>
          <a:xfrm>
            <a:off x="535775" y="1928775"/>
            <a:ext cx="51972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LAZY PROPAGATION</a:t>
            </a: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/>
          </a:p>
        </p:txBody>
      </p:sp>
      <p:sp>
        <p:nvSpPr>
          <p:cNvPr id="161" name="Google Shape;161;p25"/>
          <p:cNvSpPr txBox="1"/>
          <p:nvPr>
            <p:ph idx="4294967295" type="title"/>
          </p:nvPr>
        </p:nvSpPr>
        <p:spPr>
          <a:xfrm>
            <a:off x="379568" y="2804500"/>
            <a:ext cx="5197200" cy="17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https://www.spoj.com/problems/HORRIBLE/</a:t>
            </a:r>
            <a:endParaRPr sz="1800"/>
          </a:p>
        </p:txBody>
      </p:sp>
      <p:pic>
        <p:nvPicPr>
          <p:cNvPr descr="Book titled, &quot;Made To Stick,&quot; standing on its side"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GSS1 SPOJ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/>
          </a:p>
        </p:txBody>
      </p:sp>
      <p:sp>
        <p:nvSpPr>
          <p:cNvPr id="168" name="Google Shape;168;p26"/>
          <p:cNvSpPr txBox="1"/>
          <p:nvPr>
            <p:ph idx="4294967295" type="title"/>
          </p:nvPr>
        </p:nvSpPr>
        <p:spPr>
          <a:xfrm>
            <a:off x="379568" y="2804500"/>
            <a:ext cx="5197200" cy="17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https://www.spoj.com/problems/GSS1/</a:t>
            </a:r>
            <a:endParaRPr sz="1800"/>
          </a:p>
        </p:txBody>
      </p:sp>
      <p:pic>
        <p:nvPicPr>
          <p:cNvPr descr="Book titled, &quot;Made To Stick,&quot; standing on its side"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GSS3 SPOJ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/>
          </a:p>
        </p:txBody>
      </p:sp>
      <p:sp>
        <p:nvSpPr>
          <p:cNvPr id="175" name="Google Shape;175;p27"/>
          <p:cNvSpPr txBox="1"/>
          <p:nvPr>
            <p:ph idx="4294967295" type="title"/>
          </p:nvPr>
        </p:nvSpPr>
        <p:spPr>
          <a:xfrm>
            <a:off x="379568" y="2804500"/>
            <a:ext cx="5197200" cy="17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https://www.spoj.com/problems/GSS3/</a:t>
            </a:r>
            <a:endParaRPr sz="1800"/>
          </a:p>
        </p:txBody>
      </p:sp>
      <p:pic>
        <p:nvPicPr>
          <p:cNvPr descr="Book titled, &quot;Made To Stick,&quot; standing on its side"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Master Method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15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T(n) = aT(n/b) + f(n) where a &gt;= 1 and b &gt; 1</a:t>
            </a:r>
            <a:endParaRPr b="0" sz="115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There are following three cases:</a:t>
            </a:r>
            <a:endParaRPr b="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 If f(n) = Θ(n</a:t>
            </a:r>
            <a:r>
              <a:rPr b="0" lang="en" sz="9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) where c &lt; Log</a:t>
            </a:r>
            <a:r>
              <a:rPr b="0" lang="en" sz="900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a then T(n) = Θ(n</a:t>
            </a:r>
            <a:r>
              <a:rPr b="0" lang="en" sz="900"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="0" lang="en" sz="700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0" lang="en" sz="9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)</a:t>
            </a:r>
            <a:endParaRPr b="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 If f(n) = Θ(n</a:t>
            </a:r>
            <a:r>
              <a:rPr b="0" lang="en" sz="9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) where c = Log</a:t>
            </a:r>
            <a:r>
              <a:rPr b="0" lang="en" sz="900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a then T(n) = Θ(n</a:t>
            </a:r>
            <a:r>
              <a:rPr b="0" lang="en" sz="9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Log n)</a:t>
            </a:r>
            <a:endParaRPr b="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3.</a:t>
            </a: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If f(n) = Θ(n</a:t>
            </a:r>
            <a:r>
              <a:rPr b="0" lang="en" sz="9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) where c &gt; Log</a:t>
            </a:r>
            <a:r>
              <a:rPr b="0" lang="en" sz="900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0" lang="en" sz="1200">
                <a:latin typeface="Roboto"/>
                <a:ea typeface="Roboto"/>
                <a:cs typeface="Roboto"/>
                <a:sym typeface="Roboto"/>
              </a:rPr>
              <a:t>a then T(n) = Θ(f(n))</a:t>
            </a:r>
            <a:endParaRPr b="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Tiling Problem using Divide and Conquer algorithm</a:t>
            </a:r>
            <a:endParaRPr sz="24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928775"/>
            <a:ext cx="51972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Given a n by n board where n is of form 2k where k &gt;= 1 (Basically n is a power of 2 with minimum value as 2). The board has one missing cell (of size 1 x 1). Fill the board using L shaped tiles. A L shaped tile is a 2 x 2 square with one cell of size 1×1 missing.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INVERSION COUNT</a:t>
            </a:r>
            <a:endParaRPr sz="2400"/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1928775"/>
            <a:ext cx="51972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https://www.spoj.com/problems/INVCNT/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CLOSEST PAIR OF POINTS</a:t>
            </a:r>
            <a:endParaRPr sz="2400"/>
          </a:p>
        </p:txBody>
      </p:sp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35775" y="1928775"/>
            <a:ext cx="51972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25" y="1417450"/>
            <a:ext cx="5410450" cy="32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CLOSEST PAIR OF POINTS</a:t>
            </a:r>
            <a:endParaRPr sz="2400"/>
          </a:p>
        </p:txBody>
      </p:sp>
      <p:sp>
        <p:nvSpPr>
          <p:cNvPr id="108" name="Google Shape;108;p18"/>
          <p:cNvSpPr txBox="1"/>
          <p:nvPr>
            <p:ph idx="4294967295" type="title"/>
          </p:nvPr>
        </p:nvSpPr>
        <p:spPr>
          <a:xfrm>
            <a:off x="535775" y="1928775"/>
            <a:ext cx="51972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00" y="1538275"/>
            <a:ext cx="5344350" cy="32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CLOSEST PAIR OF POINTS</a:t>
            </a:r>
            <a:endParaRPr sz="2400"/>
          </a:p>
        </p:txBody>
      </p:sp>
      <p:sp>
        <p:nvSpPr>
          <p:cNvPr id="116" name="Google Shape;116;p19"/>
          <p:cNvSpPr txBox="1"/>
          <p:nvPr>
            <p:ph idx="4294967295" type="title"/>
          </p:nvPr>
        </p:nvSpPr>
        <p:spPr>
          <a:xfrm>
            <a:off x="535775" y="1928775"/>
            <a:ext cx="51972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600" y="1480150"/>
            <a:ext cx="4502726" cy="321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CLOSEST PAIR OF POINTS</a:t>
            </a:r>
            <a:endParaRPr sz="2400"/>
          </a:p>
        </p:txBody>
      </p:sp>
      <p:sp>
        <p:nvSpPr>
          <p:cNvPr id="124" name="Google Shape;124;p20"/>
          <p:cNvSpPr txBox="1"/>
          <p:nvPr>
            <p:ph idx="4294967295" type="title"/>
          </p:nvPr>
        </p:nvSpPr>
        <p:spPr>
          <a:xfrm>
            <a:off x="535775" y="1928775"/>
            <a:ext cx="51972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925" y="1636300"/>
            <a:ext cx="4736526" cy="29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CLOSEST PAIR OF POINTS</a:t>
            </a:r>
            <a:endParaRPr sz="2400"/>
          </a:p>
        </p:txBody>
      </p:sp>
      <p:sp>
        <p:nvSpPr>
          <p:cNvPr id="132" name="Google Shape;132;p21"/>
          <p:cNvSpPr txBox="1"/>
          <p:nvPr>
            <p:ph idx="4294967295" type="title"/>
          </p:nvPr>
        </p:nvSpPr>
        <p:spPr>
          <a:xfrm>
            <a:off x="535775" y="1928775"/>
            <a:ext cx="51972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600" y="1928775"/>
            <a:ext cx="4524551" cy="28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