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CF0E-55A9-44AF-BF1F-25544C4DBF99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05711-1336-4330-BD0D-8AFFB8513A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5518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CF0E-55A9-44AF-BF1F-25544C4DBF99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05711-1336-4330-BD0D-8AFFB8513A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77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CF0E-55A9-44AF-BF1F-25544C4DBF99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05711-1336-4330-BD0D-8AFFB8513A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83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CF0E-55A9-44AF-BF1F-25544C4DBF99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05711-1336-4330-BD0D-8AFFB8513A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3088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CF0E-55A9-44AF-BF1F-25544C4DBF99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05711-1336-4330-BD0D-8AFFB8513A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31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CF0E-55A9-44AF-BF1F-25544C4DBF99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05711-1336-4330-BD0D-8AFFB8513A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514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CF0E-55A9-44AF-BF1F-25544C4DBF99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05711-1336-4330-BD0D-8AFFB8513A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067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CF0E-55A9-44AF-BF1F-25544C4DBF99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05711-1336-4330-BD0D-8AFFB8513A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941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CF0E-55A9-44AF-BF1F-25544C4DBF99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05711-1336-4330-BD0D-8AFFB8513A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284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CF0E-55A9-44AF-BF1F-25544C4DBF99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05711-1336-4330-BD0D-8AFFB8513A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1035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CF0E-55A9-44AF-BF1F-25544C4DBF99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05711-1336-4330-BD0D-8AFFB8513A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468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8CF0E-55A9-44AF-BF1F-25544C4DBF99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05711-1336-4330-BD0D-8AFFB8513A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40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lw5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87981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Экран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lw5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lw5</dc:title>
  <dc:creator>Пользователь</dc:creator>
  <cp:lastModifiedBy>Пользователь</cp:lastModifiedBy>
  <cp:revision>1</cp:revision>
  <dcterms:created xsi:type="dcterms:W3CDTF">2022-12-19T13:58:17Z</dcterms:created>
  <dcterms:modified xsi:type="dcterms:W3CDTF">2022-12-19T13:58:49Z</dcterms:modified>
</cp:coreProperties>
</file>