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9888" autoAdjust="0"/>
  </p:normalViewPr>
  <p:slideViewPr>
    <p:cSldViewPr snapToGrid="0">
      <p:cViewPr varScale="1">
        <p:scale>
          <a:sx n="74" d="100"/>
          <a:sy n="74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DD8CB-1949-4A17-ADA5-859A7B7F6536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2FA89-41F1-4DC1-98D4-3A3361E02B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007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carm.org/huong-dan-sua-loi-khong-ket-noi-cua-nodemcu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hipfc.com/index.php?title=C%C3%A0i_%C4%91%E1%BA%B7t_ESP8266_trong_Arduino_ID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- Tutorial install driver C</a:t>
            </a:r>
            <a:r>
              <a:rPr lang="en-US" dirty="0"/>
              <a:t>P2102: </a:t>
            </a:r>
            <a:r>
              <a:rPr lang="vi-VN" dirty="0">
                <a:hlinkClick r:id="rId3"/>
              </a:rPr>
              <a:t>https://hocarm.org/huong-dan-sua-loi-khong-ket-noi-cua-nodemcu/</a:t>
            </a:r>
            <a:r>
              <a:rPr lang="en-US" dirty="0"/>
              <a:t> </a:t>
            </a:r>
            <a:endParaRPr lang="vi-V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2FA89-41F1-4DC1-98D4-3A3361E02BA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001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Tutorial setting and use ESP8266 in Arduino: </a:t>
            </a:r>
            <a:r>
              <a:rPr lang="vi-VN" dirty="0">
                <a:hlinkClick r:id="rId3"/>
              </a:rPr>
              <a:t>https://wiki.chipfc.com/index.php?title=C%C3%A0i_%C4%91%E1%BA%B7t_ESP8266_trong_Arduino_IDE</a:t>
            </a:r>
            <a:endParaRPr lang="vi-VN" dirty="0">
              <a:latin typeface="+mn-lt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2FA89-41F1-4DC1-98D4-3A3361E02BA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241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2FA89-41F1-4DC1-98D4-3A3361E02BA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2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01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58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43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5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62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08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03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0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0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28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25B3313-617D-4051-BB4F-E3065B4F342B}" type="datetimeFigureOut">
              <a:rPr lang="vi-VN" smtClean="0"/>
              <a:t>04/08/2019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FF2AB42-51AA-4919-A5A9-E60A8C48EEB2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4Juj6gV2zY&amp;list=PL7WXsvZeERD6cGR15DXd8C7HqURzXIVom&amp;index=16&amp;t=0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3A40-2B2B-471B-B50A-2CE943630230}"/>
              </a:ext>
            </a:extLst>
          </p:cNvPr>
          <p:cNvSpPr txBox="1"/>
          <p:nvPr/>
        </p:nvSpPr>
        <p:spPr>
          <a:xfrm>
            <a:off x="2881745" y="2782669"/>
            <a:ext cx="75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Tutorial of  Turn On /  Turn Off Led</a:t>
            </a:r>
            <a:endParaRPr lang="vi-V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3D74F-7CA1-4940-BC3B-D5CC8F9C4737}"/>
              </a:ext>
            </a:extLst>
          </p:cNvPr>
          <p:cNvSpPr txBox="1"/>
          <p:nvPr/>
        </p:nvSpPr>
        <p:spPr>
          <a:xfrm>
            <a:off x="3943928" y="3555814"/>
            <a:ext cx="473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using </a:t>
            </a:r>
            <a:r>
              <a:rPr lang="en-US" sz="3200" b="1" u="sng" dirty="0"/>
              <a:t>ESP8266</a:t>
            </a:r>
            <a:r>
              <a:rPr lang="en-US" sz="2400" dirty="0"/>
              <a:t> &amp; </a:t>
            </a:r>
            <a:r>
              <a:rPr lang="en-US" sz="3200" b="1" u="sng" dirty="0"/>
              <a:t>Firebase</a:t>
            </a:r>
            <a:endParaRPr lang="vi-VN" sz="2400" b="1" u="sng" dirty="0"/>
          </a:p>
        </p:txBody>
      </p:sp>
    </p:spTree>
    <p:extLst>
      <p:ext uri="{BB962C8B-B14F-4D97-AF65-F5344CB8AC3E}">
        <p14:creationId xmlns:p14="http://schemas.microsoft.com/office/powerpoint/2010/main" val="39022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59357-951A-4480-8677-B8A1B4E9D85B}"/>
              </a:ext>
            </a:extLst>
          </p:cNvPr>
          <p:cNvSpPr txBox="1"/>
          <p:nvPr/>
        </p:nvSpPr>
        <p:spPr>
          <a:xfrm>
            <a:off x="5372102" y="75702"/>
            <a:ext cx="458239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#include &lt;FirebaseArduino.h&gt;</a:t>
            </a:r>
          </a:p>
          <a:p>
            <a:r>
              <a:rPr lang="vi-VN" sz="1200" dirty="0"/>
              <a:t>#include &lt;ESP8266WiFi.h&gt;</a:t>
            </a:r>
          </a:p>
          <a:p>
            <a:endParaRPr lang="vi-VN" sz="1200" dirty="0"/>
          </a:p>
          <a:p>
            <a:r>
              <a:rPr lang="vi-VN" sz="1200" dirty="0"/>
              <a:t>#define WIFI_SSID "</a:t>
            </a:r>
            <a:r>
              <a:rPr lang="vi-VN" sz="1200" dirty="0">
                <a:solidFill>
                  <a:srgbClr val="FF0000"/>
                </a:solidFill>
              </a:rPr>
              <a:t>Name_Of_Wifi</a:t>
            </a:r>
            <a:r>
              <a:rPr lang="vi-VN" sz="1200" dirty="0"/>
              <a:t>"</a:t>
            </a:r>
          </a:p>
          <a:p>
            <a:r>
              <a:rPr lang="vi-VN" sz="1200" dirty="0"/>
              <a:t>#define WIFI_PASSWORD "</a:t>
            </a:r>
            <a:r>
              <a:rPr lang="vi-VN" sz="1200" dirty="0">
                <a:solidFill>
                  <a:srgbClr val="FF0000"/>
                </a:solidFill>
              </a:rPr>
              <a:t>Password_Of_Wifi</a:t>
            </a:r>
            <a:r>
              <a:rPr lang="vi-VN" sz="1200" dirty="0"/>
              <a:t>"</a:t>
            </a:r>
          </a:p>
          <a:p>
            <a:endParaRPr lang="vi-VN" sz="1200" dirty="0"/>
          </a:p>
          <a:p>
            <a:r>
              <a:rPr lang="vi-VN" sz="1200" dirty="0"/>
              <a:t>#define FIREBASE_HOST "</a:t>
            </a:r>
            <a:r>
              <a:rPr lang="vi-VN" sz="1200" dirty="0">
                <a:solidFill>
                  <a:srgbClr val="FF0000"/>
                </a:solidFill>
              </a:rPr>
              <a:t>Your_Host</a:t>
            </a:r>
            <a:r>
              <a:rPr lang="vi-VN" sz="1200" dirty="0"/>
              <a:t>" </a:t>
            </a:r>
          </a:p>
          <a:p>
            <a:r>
              <a:rPr lang="vi-VN" sz="1200" dirty="0"/>
              <a:t>#define FIREBASE_DTB "</a:t>
            </a:r>
            <a:r>
              <a:rPr lang="vi-VN" sz="1200" dirty="0">
                <a:solidFill>
                  <a:srgbClr val="FF0000"/>
                </a:solidFill>
              </a:rPr>
              <a:t>Your_Database</a:t>
            </a:r>
            <a:r>
              <a:rPr lang="vi-VN" sz="1200" dirty="0"/>
              <a:t>“</a:t>
            </a:r>
          </a:p>
          <a:p>
            <a:endParaRPr lang="vi-VN" sz="1200" dirty="0"/>
          </a:p>
          <a:p>
            <a:r>
              <a:rPr lang="vi-VN" sz="1200" dirty="0"/>
              <a:t>int ledPower = 5;</a:t>
            </a:r>
          </a:p>
          <a:p>
            <a:endParaRPr lang="vi-VN" sz="1200" dirty="0"/>
          </a:p>
          <a:p>
            <a:r>
              <a:rPr lang="vi-VN" sz="1200" dirty="0"/>
              <a:t>void setup() {</a:t>
            </a:r>
          </a:p>
          <a:p>
            <a:r>
              <a:rPr lang="vi-VN" sz="1200" dirty="0"/>
              <a:t>  Serial.begin(115200);</a:t>
            </a:r>
          </a:p>
          <a:p>
            <a:endParaRPr lang="vi-VN" sz="1200" dirty="0"/>
          </a:p>
          <a:p>
            <a:r>
              <a:rPr lang="vi-VN" sz="1200" dirty="0"/>
              <a:t>  WiFi.begin(WIFI_SSID, WIFI_PASSWORD);</a:t>
            </a:r>
          </a:p>
          <a:p>
            <a:r>
              <a:rPr lang="vi-VN" sz="1200" dirty="0"/>
              <a:t>  Serial.print("connecting");</a:t>
            </a:r>
          </a:p>
          <a:p>
            <a:r>
              <a:rPr lang="vi-VN" sz="1200" dirty="0"/>
              <a:t>  while (WiFi.status() != WL_CONNECTED) {</a:t>
            </a:r>
          </a:p>
          <a:p>
            <a:r>
              <a:rPr lang="vi-VN" sz="1200" dirty="0"/>
              <a:t>    Serial.print(".");</a:t>
            </a:r>
          </a:p>
          <a:p>
            <a:r>
              <a:rPr lang="vi-VN" sz="1200" dirty="0"/>
              <a:t>    delay(500);</a:t>
            </a:r>
          </a:p>
          <a:p>
            <a:r>
              <a:rPr lang="vi-VN" sz="1200" dirty="0"/>
              <a:t>  }</a:t>
            </a:r>
          </a:p>
          <a:p>
            <a:r>
              <a:rPr lang="vi-VN" sz="1200" dirty="0"/>
              <a:t>  Serial.println();</a:t>
            </a:r>
          </a:p>
          <a:p>
            <a:r>
              <a:rPr lang="vi-VN" sz="1200" dirty="0"/>
              <a:t>  Serial.print("connected: ");</a:t>
            </a:r>
          </a:p>
          <a:p>
            <a:r>
              <a:rPr lang="vi-VN" sz="1200" dirty="0"/>
              <a:t>  Serial.println(WiFi.localIP());</a:t>
            </a:r>
          </a:p>
          <a:p>
            <a:endParaRPr lang="vi-VN" sz="1200" dirty="0"/>
          </a:p>
          <a:p>
            <a:r>
              <a:rPr lang="vi-VN" sz="1200" dirty="0"/>
              <a:t>  Firebase.begin(FIREBASE_HOST, FIREBASE_DTB);</a:t>
            </a:r>
          </a:p>
          <a:p>
            <a:r>
              <a:rPr lang="vi-VN" sz="1200" dirty="0"/>
              <a:t>  pinMode(ledPower, OUTPUT);</a:t>
            </a:r>
          </a:p>
          <a:p>
            <a:r>
              <a:rPr lang="vi-VN" sz="1200" dirty="0"/>
              <a:t>}</a:t>
            </a:r>
          </a:p>
          <a:p>
            <a:endParaRPr lang="vi-VN" sz="1200" dirty="0"/>
          </a:p>
          <a:p>
            <a:r>
              <a:rPr lang="vi-VN" sz="1200" dirty="0"/>
              <a:t>void loop() {</a:t>
            </a:r>
          </a:p>
          <a:p>
            <a:r>
              <a:rPr lang="vi-VN" sz="1200" dirty="0"/>
              <a:t>  int Led = Firebase.getInt("Led");</a:t>
            </a:r>
          </a:p>
          <a:p>
            <a:r>
              <a:rPr lang="vi-VN" sz="1200" dirty="0"/>
              <a:t>  if(Led == 1){</a:t>
            </a:r>
          </a:p>
          <a:p>
            <a:r>
              <a:rPr lang="vi-VN" sz="1200" dirty="0"/>
              <a:t>    digitalWrite(ledPower, HIGH);</a:t>
            </a:r>
          </a:p>
          <a:p>
            <a:r>
              <a:rPr lang="vi-VN" sz="1200" dirty="0"/>
              <a:t>  } else {</a:t>
            </a:r>
          </a:p>
          <a:p>
            <a:r>
              <a:rPr lang="vi-VN" sz="1200" dirty="0"/>
              <a:t>    digitalWrite(ledPower, LOW);</a:t>
            </a:r>
          </a:p>
          <a:p>
            <a:r>
              <a:rPr lang="vi-VN" sz="1200" dirty="0"/>
              <a:t>  }</a:t>
            </a:r>
          </a:p>
          <a:p>
            <a:r>
              <a:rPr lang="vi-VN" sz="1200" dirty="0"/>
              <a:t>}</a:t>
            </a:r>
          </a:p>
          <a:p>
            <a:endParaRPr lang="vi-VN" sz="1200" dirty="0"/>
          </a:p>
          <a:p>
            <a:endParaRPr lang="vi-VN" sz="1200" dirty="0"/>
          </a:p>
          <a:p>
            <a:endParaRPr lang="vi-V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146B9-9F21-4994-97D8-ED07A0D20C14}"/>
              </a:ext>
            </a:extLst>
          </p:cNvPr>
          <p:cNvSpPr txBox="1"/>
          <p:nvPr/>
        </p:nvSpPr>
        <p:spPr>
          <a:xfrm>
            <a:off x="126219" y="5606473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- </a:t>
            </a:r>
            <a:r>
              <a:rPr lang="en-US" sz="2800" dirty="0"/>
              <a:t>Code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11430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F3DEF3-6E95-4671-9256-DDC29F41A690}"/>
              </a:ext>
            </a:extLst>
          </p:cNvPr>
          <p:cNvSpPr txBox="1"/>
          <p:nvPr/>
        </p:nvSpPr>
        <p:spPr>
          <a:xfrm>
            <a:off x="5164805" y="640439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Agenda</a:t>
            </a:r>
            <a:endParaRPr lang="vi-VN" sz="5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18FE40-8E9E-4372-94DA-B9E41BA7AA20}"/>
              </a:ext>
            </a:extLst>
          </p:cNvPr>
          <p:cNvCxnSpPr>
            <a:cxnSpLocks/>
          </p:cNvCxnSpPr>
          <p:nvPr/>
        </p:nvCxnSpPr>
        <p:spPr>
          <a:xfrm>
            <a:off x="3834700" y="1594302"/>
            <a:ext cx="48398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355872-8B4B-42DC-9972-28F22053AA32}"/>
              </a:ext>
            </a:extLst>
          </p:cNvPr>
          <p:cNvSpPr txBox="1"/>
          <p:nvPr/>
        </p:nvSpPr>
        <p:spPr>
          <a:xfrm>
            <a:off x="1838037" y="2312989"/>
            <a:ext cx="683651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Preparation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Setting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5166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62FBE-4905-4AD7-9CB6-51D27FEAA6FB}"/>
              </a:ext>
            </a:extLst>
          </p:cNvPr>
          <p:cNvSpPr txBox="1"/>
          <p:nvPr/>
        </p:nvSpPr>
        <p:spPr>
          <a:xfrm>
            <a:off x="-1" y="5689601"/>
            <a:ext cx="453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Preparation - </a:t>
            </a:r>
            <a:r>
              <a:rPr lang="en-US" sz="2400" dirty="0"/>
              <a:t>Hardware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CC651-FD90-41EB-B809-41AB49332AE1}"/>
              </a:ext>
            </a:extLst>
          </p:cNvPr>
          <p:cNvSpPr txBox="1"/>
          <p:nvPr/>
        </p:nvSpPr>
        <p:spPr>
          <a:xfrm>
            <a:off x="2453280" y="645179"/>
            <a:ext cx="77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1.	ESP8266 </a:t>
            </a:r>
            <a:r>
              <a:rPr lang="en-US" sz="3200" b="1" dirty="0" err="1">
                <a:latin typeface="+mj-lt"/>
              </a:rPr>
              <a:t>NodeMCU</a:t>
            </a:r>
            <a:r>
              <a:rPr lang="en-US" sz="3200" b="1" dirty="0">
                <a:latin typeface="+mj-lt"/>
              </a:rPr>
              <a:t> Lua CP2102</a:t>
            </a:r>
          </a:p>
        </p:txBody>
      </p:sp>
      <p:pic>
        <p:nvPicPr>
          <p:cNvPr id="1028" name="Picture 4" descr="Káº¿t quáº£ hÃ¬nh áº£nh cho esp8266">
            <a:extLst>
              <a:ext uri="{FF2B5EF4-FFF2-40B4-BE49-F238E27FC236}">
                <a16:creationId xmlns:a16="http://schemas.microsoft.com/office/drawing/2014/main" id="{BD254F95-29DB-4A4E-ADC3-B8F9223C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44" y="1360500"/>
            <a:ext cx="2537907" cy="199155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77A28-F347-4D9B-A085-C64388D29E20}"/>
              </a:ext>
            </a:extLst>
          </p:cNvPr>
          <p:cNvSpPr txBox="1"/>
          <p:nvPr/>
        </p:nvSpPr>
        <p:spPr>
          <a:xfrm>
            <a:off x="2054441" y="3059668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2.	Led</a:t>
            </a:r>
            <a:endParaRPr lang="vi-VN" sz="3200" b="1" dirty="0">
              <a:latin typeface="+mj-lt"/>
            </a:endParaRPr>
          </a:p>
        </p:txBody>
      </p:sp>
      <p:pic>
        <p:nvPicPr>
          <p:cNvPr id="1030" name="Picture 6" descr="Káº¿t quáº£ hÃ¬nh áº£nh cho Led">
            <a:extLst>
              <a:ext uri="{FF2B5EF4-FFF2-40B4-BE49-F238E27FC236}">
                <a16:creationId xmlns:a16="http://schemas.microsoft.com/office/drawing/2014/main" id="{83828068-A3B7-4B8E-B09F-9207E879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19" y="3733800"/>
            <a:ext cx="1824613" cy="14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Cables android">
            <a:extLst>
              <a:ext uri="{FF2B5EF4-FFF2-40B4-BE49-F238E27FC236}">
                <a16:creationId xmlns:a16="http://schemas.microsoft.com/office/drawing/2014/main" id="{72551D91-5F07-4489-8666-C4C4D2FC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347" y="3860620"/>
            <a:ext cx="1824613" cy="14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Ã¢y Cáº¯m Breadboard Äá»±c cÃ¡i 30cm 40 sá»£i (M-F Jumper Wire)">
            <a:extLst>
              <a:ext uri="{FF2B5EF4-FFF2-40B4-BE49-F238E27FC236}">
                <a16:creationId xmlns:a16="http://schemas.microsoft.com/office/drawing/2014/main" id="{8A5F30E3-B300-4C8E-BA7A-2F41FF4F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03" y="3851390"/>
            <a:ext cx="1824613" cy="14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1E47E9-6E15-4390-93E6-E58817E2862B}"/>
              </a:ext>
            </a:extLst>
          </p:cNvPr>
          <p:cNvSpPr txBox="1"/>
          <p:nvPr/>
        </p:nvSpPr>
        <p:spPr>
          <a:xfrm>
            <a:off x="8577187" y="3059668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3.	Cables</a:t>
            </a:r>
            <a:endParaRPr lang="vi-V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79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7BA87-7452-4730-8C62-B97ECCDDEEA2}"/>
              </a:ext>
            </a:extLst>
          </p:cNvPr>
          <p:cNvSpPr txBox="1"/>
          <p:nvPr/>
        </p:nvSpPr>
        <p:spPr>
          <a:xfrm>
            <a:off x="0" y="5689601"/>
            <a:ext cx="217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Preparation</a:t>
            </a:r>
            <a:endParaRPr lang="vi-V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09A2B-8257-441A-907D-B4A5639C8D41}"/>
              </a:ext>
            </a:extLst>
          </p:cNvPr>
          <p:cNvSpPr txBox="1"/>
          <p:nvPr/>
        </p:nvSpPr>
        <p:spPr>
          <a:xfrm>
            <a:off x="-1" y="5689601"/>
            <a:ext cx="453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Preparation – </a:t>
            </a:r>
            <a:r>
              <a:rPr lang="en-US" sz="2400" dirty="0"/>
              <a:t>Another</a:t>
            </a:r>
            <a:endParaRPr lang="vi-VN" sz="2800" dirty="0"/>
          </a:p>
        </p:txBody>
      </p:sp>
      <p:pic>
        <p:nvPicPr>
          <p:cNvPr id="2050" name="Picture 2" descr="Káº¿t quáº£ hÃ¬nh áº£nh cho Arduino IDE">
            <a:extLst>
              <a:ext uri="{FF2B5EF4-FFF2-40B4-BE49-F238E27FC236}">
                <a16:creationId xmlns:a16="http://schemas.microsoft.com/office/drawing/2014/main" id="{61DC2E46-5A81-4438-9F3E-CD7FF6B8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88" y="255717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E1BA3-3870-4DE2-A9C0-DE10AC713C05}"/>
              </a:ext>
            </a:extLst>
          </p:cNvPr>
          <p:cNvSpPr txBox="1"/>
          <p:nvPr/>
        </p:nvSpPr>
        <p:spPr>
          <a:xfrm>
            <a:off x="1387479" y="181102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1.	Arduino IDE</a:t>
            </a:r>
            <a:endParaRPr lang="vi-VN" sz="3200" b="1" dirty="0">
              <a:latin typeface="+mj-lt"/>
            </a:endParaRPr>
          </a:p>
        </p:txBody>
      </p:sp>
      <p:pic>
        <p:nvPicPr>
          <p:cNvPr id="2052" name="Picture 4" descr="Káº¿t quáº£ hÃ¬nh áº£nh cho Firebase">
            <a:extLst>
              <a:ext uri="{FF2B5EF4-FFF2-40B4-BE49-F238E27FC236}">
                <a16:creationId xmlns:a16="http://schemas.microsoft.com/office/drawing/2014/main" id="{E4CA4734-674A-4718-9B3E-DFBB7D75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30" y="2557175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02E38-911B-4832-8723-DCE5112C522B}"/>
              </a:ext>
            </a:extLst>
          </p:cNvPr>
          <p:cNvSpPr txBox="1"/>
          <p:nvPr/>
        </p:nvSpPr>
        <p:spPr>
          <a:xfrm>
            <a:off x="6209163" y="1774194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2.	Firebase (1 account)</a:t>
            </a:r>
            <a:endParaRPr lang="vi-V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345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69049A-0319-406D-A24E-0BD1F232A9DB}"/>
              </a:ext>
            </a:extLst>
          </p:cNvPr>
          <p:cNvSpPr txBox="1"/>
          <p:nvPr/>
        </p:nvSpPr>
        <p:spPr>
          <a:xfrm>
            <a:off x="757394" y="537641"/>
            <a:ext cx="896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1. Installed driver CP2102 </a:t>
            </a:r>
            <a:r>
              <a:rPr lang="en-US" dirty="0">
                <a:latin typeface="+mj-lt"/>
              </a:rPr>
              <a:t>(Steps: </a:t>
            </a:r>
            <a:r>
              <a:rPr lang="en-US" dirty="0"/>
              <a:t>Right click to My Computer -&gt; Device Manager</a:t>
            </a:r>
            <a:r>
              <a:rPr lang="en-US" dirty="0">
                <a:latin typeface="+mj-lt"/>
              </a:rPr>
              <a:t>)</a:t>
            </a:r>
            <a:endParaRPr lang="vi-VN" b="1" dirty="0">
              <a:latin typeface="+mj-lt"/>
            </a:endParaRPr>
          </a:p>
        </p:txBody>
      </p:sp>
      <p:pic>
        <p:nvPicPr>
          <p:cNvPr id="3074" name="Picture 2" descr="cp2102-nodemcu">
            <a:extLst>
              <a:ext uri="{FF2B5EF4-FFF2-40B4-BE49-F238E27FC236}">
                <a16:creationId xmlns:a16="http://schemas.microsoft.com/office/drawing/2014/main" id="{5D2B8A62-9286-4CE5-8B57-34095315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1"/>
            <a:ext cx="6382328" cy="46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p2102-nodemcu_5">
            <a:extLst>
              <a:ext uri="{FF2B5EF4-FFF2-40B4-BE49-F238E27FC236}">
                <a16:creationId xmlns:a16="http://schemas.microsoft.com/office/drawing/2014/main" id="{F8E88A93-37FE-436A-AE17-6BAF908B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71" y="1930400"/>
            <a:ext cx="6382328" cy="46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021C6A-A8C4-4695-A33A-FACA6692C933}"/>
              </a:ext>
            </a:extLst>
          </p:cNvPr>
          <p:cNvSpPr txBox="1"/>
          <p:nvPr/>
        </p:nvSpPr>
        <p:spPr>
          <a:xfrm>
            <a:off x="2084647" y="1345631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Installed</a:t>
            </a:r>
            <a:endParaRPr lang="vi-VN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DD258-FDF8-4161-A0B2-06D8F6C63592}"/>
              </a:ext>
            </a:extLst>
          </p:cNvPr>
          <p:cNvSpPr txBox="1"/>
          <p:nvPr/>
        </p:nvSpPr>
        <p:spPr>
          <a:xfrm>
            <a:off x="8309018" y="134563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Installed</a:t>
            </a:r>
            <a:endParaRPr lang="vi-VN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99DB7-5CFE-4427-9778-F2538E577407}"/>
              </a:ext>
            </a:extLst>
          </p:cNvPr>
          <p:cNvSpPr txBox="1"/>
          <p:nvPr/>
        </p:nvSpPr>
        <p:spPr>
          <a:xfrm>
            <a:off x="1444335" y="5679210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Setting 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4097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3AB20F-6DA3-469C-85A5-5F0E756412D5}"/>
              </a:ext>
            </a:extLst>
          </p:cNvPr>
          <p:cNvSpPr txBox="1"/>
          <p:nvPr/>
        </p:nvSpPr>
        <p:spPr>
          <a:xfrm>
            <a:off x="757394" y="537641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2.  Add board Esp8266 in Arduino IDE</a:t>
            </a:r>
            <a:endParaRPr lang="vi-V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B562E-A21C-4E88-9BAA-D7B8FE2D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03" y="0"/>
            <a:ext cx="7398328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E2631B-C752-47D3-9947-34493038B2FC}"/>
              </a:ext>
            </a:extLst>
          </p:cNvPr>
          <p:cNvSpPr txBox="1"/>
          <p:nvPr/>
        </p:nvSpPr>
        <p:spPr>
          <a:xfrm>
            <a:off x="1444335" y="5679210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Setting 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15085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7A69C-9102-44AF-8D2F-CDE224AB5629}"/>
              </a:ext>
            </a:extLst>
          </p:cNvPr>
          <p:cNvSpPr txBox="1"/>
          <p:nvPr/>
        </p:nvSpPr>
        <p:spPr>
          <a:xfrm>
            <a:off x="1444335" y="5679210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Setting </a:t>
            </a:r>
            <a:endParaRPr lang="vi-V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EA1C3-33FF-48E7-8304-6E0AC43B6E23}"/>
              </a:ext>
            </a:extLst>
          </p:cNvPr>
          <p:cNvSpPr txBox="1"/>
          <p:nvPr/>
        </p:nvSpPr>
        <p:spPr>
          <a:xfrm>
            <a:off x="757394" y="537641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3.  Add library</a:t>
            </a:r>
            <a:endParaRPr lang="vi-VN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D5503-81F0-4EF4-BA42-70CF5CCFED43}"/>
              </a:ext>
            </a:extLst>
          </p:cNvPr>
          <p:cNvSpPr txBox="1"/>
          <p:nvPr/>
        </p:nvSpPr>
        <p:spPr>
          <a:xfrm>
            <a:off x="1444335" y="1652155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Firebase Arduino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2E5CC-63DE-412F-B591-A026C3A5074B}"/>
              </a:ext>
            </a:extLst>
          </p:cNvPr>
          <p:cNvSpPr txBox="1"/>
          <p:nvPr/>
        </p:nvSpPr>
        <p:spPr>
          <a:xfrm>
            <a:off x="1468341" y="210935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Arduino 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415FC-B246-41E6-92F7-ED6A3856ADD6}"/>
              </a:ext>
            </a:extLst>
          </p:cNvPr>
          <p:cNvSpPr txBox="1"/>
          <p:nvPr/>
        </p:nvSpPr>
        <p:spPr>
          <a:xfrm>
            <a:off x="1468341" y="2786287"/>
            <a:ext cx="961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vi-VN" u="sng" dirty="0"/>
              <a:t>Tutorial add library:</a:t>
            </a:r>
          </a:p>
          <a:p>
            <a:pPr algn="just"/>
            <a:endParaRPr lang="vi-VN" dirty="0"/>
          </a:p>
          <a:p>
            <a:r>
              <a:rPr lang="vi-VN" sz="1400" dirty="0">
                <a:hlinkClick r:id="rId2"/>
              </a:rPr>
              <a:t>https://www.youtube.com/watch?v=z4Juj6gV2zY&amp;list=PL7WXsvZeERD6cGR15DXd8C7HqURzXIVom&amp;index=16&amp;t=0s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08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2561A-7076-4D41-916D-19A61EBEDA20}"/>
              </a:ext>
            </a:extLst>
          </p:cNvPr>
          <p:cNvSpPr txBox="1"/>
          <p:nvPr/>
        </p:nvSpPr>
        <p:spPr>
          <a:xfrm>
            <a:off x="126219" y="5606473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- </a:t>
            </a:r>
            <a:r>
              <a:rPr lang="en-US" sz="2800" dirty="0"/>
              <a:t>Connection</a:t>
            </a:r>
            <a:endParaRPr lang="vi-VN" sz="2800" b="1" dirty="0"/>
          </a:p>
        </p:txBody>
      </p:sp>
      <p:pic>
        <p:nvPicPr>
          <p:cNvPr id="1028" name="Picture 4" descr="Káº¿t quáº£ hÃ¬nh áº£nh cho so do chan Kit RF Thu PhÃ¡t Wifi ESP8266 NodeMCU Lua CP2102">
            <a:extLst>
              <a:ext uri="{FF2B5EF4-FFF2-40B4-BE49-F238E27FC236}">
                <a16:creationId xmlns:a16="http://schemas.microsoft.com/office/drawing/2014/main" id="{EB5B1946-2D06-4887-ACA0-54D0A16A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56" y="728307"/>
            <a:ext cx="51149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0571FD-C3E8-4792-85D7-8E0202AC2DB1}"/>
              </a:ext>
            </a:extLst>
          </p:cNvPr>
          <p:cNvGrpSpPr/>
          <p:nvPr/>
        </p:nvGrpSpPr>
        <p:grpSpPr>
          <a:xfrm>
            <a:off x="9757067" y="1215737"/>
            <a:ext cx="508739" cy="1963881"/>
            <a:chOff x="9757067" y="1298864"/>
            <a:chExt cx="508739" cy="1963881"/>
          </a:xfrm>
        </p:grpSpPr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22A0E58A-5AEE-4064-9C1A-BEC65CBA1E7A}"/>
                </a:ext>
              </a:extLst>
            </p:cNvPr>
            <p:cNvSpPr/>
            <p:nvPr/>
          </p:nvSpPr>
          <p:spPr>
            <a:xfrm rot="16200000">
              <a:off x="9678928" y="1377003"/>
              <a:ext cx="665018" cy="508739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AE4557-A758-4E74-B275-B02ADF37082D}"/>
                </a:ext>
              </a:extLst>
            </p:cNvPr>
            <p:cNvSpPr/>
            <p:nvPr/>
          </p:nvSpPr>
          <p:spPr>
            <a:xfrm>
              <a:off x="9867440" y="1963882"/>
              <a:ext cx="110607" cy="9767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31BB9-C6B6-4080-A8D3-257EEBB6A1CD}"/>
                </a:ext>
              </a:extLst>
            </p:cNvPr>
            <p:cNvSpPr/>
            <p:nvPr/>
          </p:nvSpPr>
          <p:spPr>
            <a:xfrm>
              <a:off x="10066623" y="1963882"/>
              <a:ext cx="110607" cy="12988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779505-7317-493D-9DCD-840EBCED4CC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22918" y="1880755"/>
            <a:ext cx="3399009" cy="1298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D654B8-D6CD-4F75-A487-BE17CAA41C7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22918" y="2857500"/>
            <a:ext cx="3199826" cy="166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90FAD-4B87-4D88-B640-EE8C330FE819}"/>
              </a:ext>
            </a:extLst>
          </p:cNvPr>
          <p:cNvSpPr txBox="1"/>
          <p:nvPr/>
        </p:nvSpPr>
        <p:spPr>
          <a:xfrm>
            <a:off x="126219" y="5606473"/>
            <a:ext cx="793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- </a:t>
            </a:r>
            <a:r>
              <a:rPr lang="en-US" sz="2800" dirty="0"/>
              <a:t>Firebase</a:t>
            </a:r>
            <a:endParaRPr lang="vi-V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EC066-9A89-406A-A838-5D9D63514CF4}"/>
              </a:ext>
            </a:extLst>
          </p:cNvPr>
          <p:cNvSpPr txBox="1"/>
          <p:nvPr/>
        </p:nvSpPr>
        <p:spPr>
          <a:xfrm>
            <a:off x="1953491" y="641658"/>
            <a:ext cx="7273637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Access: </a:t>
            </a:r>
            <a:r>
              <a:rPr lang="vi-VN" sz="2000" dirty="0">
                <a:hlinkClick r:id="rId2"/>
              </a:rPr>
              <a:t>https://firebase.google.com/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Login with </a:t>
            </a:r>
            <a:r>
              <a:rPr lang="en-US" sz="2000" dirty="0">
                <a:solidFill>
                  <a:srgbClr val="FF0000"/>
                </a:solidFill>
              </a:rPr>
              <a:t>Google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Account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FF0000"/>
                </a:solidFill>
              </a:rPr>
              <a:t>Go to console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</a:t>
            </a:r>
            <a:r>
              <a:rPr lang="en-US" sz="2000" dirty="0">
                <a:solidFill>
                  <a:srgbClr val="FF0000"/>
                </a:solidFill>
              </a:rPr>
              <a:t> Add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FF0000"/>
                </a:solidFill>
              </a:rPr>
              <a:t>Add an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Create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Realtime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endParaRPr lang="vi-VN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5A50C-00F4-4132-9B31-C4DB2DCC5182}"/>
              </a:ext>
            </a:extLst>
          </p:cNvPr>
          <p:cNvSpPr txBox="1"/>
          <p:nvPr/>
        </p:nvSpPr>
        <p:spPr>
          <a:xfrm>
            <a:off x="1953491" y="266642"/>
            <a:ext cx="396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Create account in firebase</a:t>
            </a:r>
            <a:endParaRPr lang="vi-V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9E0C-EFAF-4B4A-9F9C-787F94F05784}"/>
              </a:ext>
            </a:extLst>
          </p:cNvPr>
          <p:cNvSpPr txBox="1"/>
          <p:nvPr/>
        </p:nvSpPr>
        <p:spPr>
          <a:xfrm>
            <a:off x="1953490" y="3598470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Take HOST and AUTH</a:t>
            </a:r>
            <a:endParaRPr lang="vi-V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06BB0-EAE7-46D7-8DE2-14068F2DCA09}"/>
              </a:ext>
            </a:extLst>
          </p:cNvPr>
          <p:cNvSpPr txBox="1"/>
          <p:nvPr/>
        </p:nvSpPr>
        <p:spPr>
          <a:xfrm>
            <a:off x="1953490" y="4204318"/>
            <a:ext cx="9705110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Create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Realtime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Database 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FF0000"/>
                </a:solidFill>
              </a:rPr>
              <a:t>Take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HOST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Click</a:t>
            </a:r>
            <a:r>
              <a:rPr lang="en-US" sz="2000" dirty="0">
                <a:solidFill>
                  <a:srgbClr val="FF0000"/>
                </a:solidFill>
              </a:rPr>
              <a:t> Project Setting 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FF0000"/>
                </a:solidFill>
              </a:rPr>
              <a:t>Services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Accounts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Secret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codes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database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FF0000"/>
                </a:solidFill>
              </a:rPr>
              <a:t>Take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AUTH</a:t>
            </a:r>
            <a:endParaRPr lang="vi-V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763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446</TotalTime>
  <Words>444</Words>
  <Application>Microsoft Office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Tahoma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Doan</dc:creator>
  <cp:lastModifiedBy>Thien Doan</cp:lastModifiedBy>
  <cp:revision>115</cp:revision>
  <dcterms:created xsi:type="dcterms:W3CDTF">2019-08-01T03:11:06Z</dcterms:created>
  <dcterms:modified xsi:type="dcterms:W3CDTF">2019-08-04T15:06:18Z</dcterms:modified>
</cp:coreProperties>
</file>