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7" r:id="rId42"/>
    <p:sldId id="298" r:id="rId43"/>
    <p:sldId id="299" r:id="rId44"/>
    <p:sldId id="300" r:id="rId45"/>
    <p:sldId id="301" r:id="rId46"/>
    <p:sldId id="302" r:id="rId47"/>
    <p:sldId id="30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BBFBC-39B4-4D49-ABEF-FDC539D394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1DD0AE-53D5-4125-B13B-025CDA4912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7421F3-372A-4ED1-9EF4-14F3784CC7E1}"/>
              </a:ext>
            </a:extLst>
          </p:cNvPr>
          <p:cNvSpPr>
            <a:spLocks noGrp="1"/>
          </p:cNvSpPr>
          <p:nvPr>
            <p:ph type="dt" sz="half" idx="10"/>
          </p:nvPr>
        </p:nvSpPr>
        <p:spPr/>
        <p:txBody>
          <a:bodyPr/>
          <a:lstStyle/>
          <a:p>
            <a:fld id="{436D6979-B3B1-4772-BB8B-20F07F9C88C8}" type="datetimeFigureOut">
              <a:rPr lang="en-US" smtClean="0"/>
              <a:t>11/6/2020</a:t>
            </a:fld>
            <a:endParaRPr lang="en-US"/>
          </a:p>
        </p:txBody>
      </p:sp>
      <p:sp>
        <p:nvSpPr>
          <p:cNvPr id="5" name="Footer Placeholder 4">
            <a:extLst>
              <a:ext uri="{FF2B5EF4-FFF2-40B4-BE49-F238E27FC236}">
                <a16:creationId xmlns:a16="http://schemas.microsoft.com/office/drawing/2014/main" id="{D68FE6A6-21B6-435D-A01B-B421A88A76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2AD0A9-E73C-4D1C-BD3A-3EE3C417EFE8}"/>
              </a:ext>
            </a:extLst>
          </p:cNvPr>
          <p:cNvSpPr>
            <a:spLocks noGrp="1"/>
          </p:cNvSpPr>
          <p:nvPr>
            <p:ph type="sldNum" sz="quarter" idx="12"/>
          </p:nvPr>
        </p:nvSpPr>
        <p:spPr/>
        <p:txBody>
          <a:bodyPr/>
          <a:lstStyle/>
          <a:p>
            <a:fld id="{9D39259B-A962-4FCD-AC85-BB82D2AD5133}" type="slidenum">
              <a:rPr lang="en-US" smtClean="0"/>
              <a:t>‹#›</a:t>
            </a:fld>
            <a:endParaRPr lang="en-US"/>
          </a:p>
        </p:txBody>
      </p:sp>
    </p:spTree>
    <p:extLst>
      <p:ext uri="{BB962C8B-B14F-4D97-AF65-F5344CB8AC3E}">
        <p14:creationId xmlns:p14="http://schemas.microsoft.com/office/powerpoint/2010/main" val="2654573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DEE15-102F-4624-9453-2C25B78941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F95B74-0914-4C46-A95A-AD0DA797B3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35E76F-C4EE-43CA-B7BC-BC398655E2DD}"/>
              </a:ext>
            </a:extLst>
          </p:cNvPr>
          <p:cNvSpPr>
            <a:spLocks noGrp="1"/>
          </p:cNvSpPr>
          <p:nvPr>
            <p:ph type="dt" sz="half" idx="10"/>
          </p:nvPr>
        </p:nvSpPr>
        <p:spPr/>
        <p:txBody>
          <a:bodyPr/>
          <a:lstStyle/>
          <a:p>
            <a:fld id="{436D6979-B3B1-4772-BB8B-20F07F9C88C8}" type="datetimeFigureOut">
              <a:rPr lang="en-US" smtClean="0"/>
              <a:t>11/6/2020</a:t>
            </a:fld>
            <a:endParaRPr lang="en-US"/>
          </a:p>
        </p:txBody>
      </p:sp>
      <p:sp>
        <p:nvSpPr>
          <p:cNvPr id="5" name="Footer Placeholder 4">
            <a:extLst>
              <a:ext uri="{FF2B5EF4-FFF2-40B4-BE49-F238E27FC236}">
                <a16:creationId xmlns:a16="http://schemas.microsoft.com/office/drawing/2014/main" id="{8F53571C-8FEA-4820-95F1-F3BDE833B1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C2E7F0-E76A-4196-B43E-346783FCCC93}"/>
              </a:ext>
            </a:extLst>
          </p:cNvPr>
          <p:cNvSpPr>
            <a:spLocks noGrp="1"/>
          </p:cNvSpPr>
          <p:nvPr>
            <p:ph type="sldNum" sz="quarter" idx="12"/>
          </p:nvPr>
        </p:nvSpPr>
        <p:spPr/>
        <p:txBody>
          <a:bodyPr/>
          <a:lstStyle/>
          <a:p>
            <a:fld id="{9D39259B-A962-4FCD-AC85-BB82D2AD5133}" type="slidenum">
              <a:rPr lang="en-US" smtClean="0"/>
              <a:t>‹#›</a:t>
            </a:fld>
            <a:endParaRPr lang="en-US"/>
          </a:p>
        </p:txBody>
      </p:sp>
    </p:spTree>
    <p:extLst>
      <p:ext uri="{BB962C8B-B14F-4D97-AF65-F5344CB8AC3E}">
        <p14:creationId xmlns:p14="http://schemas.microsoft.com/office/powerpoint/2010/main" val="823192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8A1EE6-A63C-40FA-A3CC-CB776A2C96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69F979-9454-4932-88F6-6761F1CE47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0518E5-24A0-4B11-ADA3-EF7ECCEA9A20}"/>
              </a:ext>
            </a:extLst>
          </p:cNvPr>
          <p:cNvSpPr>
            <a:spLocks noGrp="1"/>
          </p:cNvSpPr>
          <p:nvPr>
            <p:ph type="dt" sz="half" idx="10"/>
          </p:nvPr>
        </p:nvSpPr>
        <p:spPr/>
        <p:txBody>
          <a:bodyPr/>
          <a:lstStyle/>
          <a:p>
            <a:fld id="{436D6979-B3B1-4772-BB8B-20F07F9C88C8}" type="datetimeFigureOut">
              <a:rPr lang="en-US" smtClean="0"/>
              <a:t>11/6/2020</a:t>
            </a:fld>
            <a:endParaRPr lang="en-US"/>
          </a:p>
        </p:txBody>
      </p:sp>
      <p:sp>
        <p:nvSpPr>
          <p:cNvPr id="5" name="Footer Placeholder 4">
            <a:extLst>
              <a:ext uri="{FF2B5EF4-FFF2-40B4-BE49-F238E27FC236}">
                <a16:creationId xmlns:a16="http://schemas.microsoft.com/office/drawing/2014/main" id="{7E3B20ED-B4FE-4BE1-A48C-1E0CCDF624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D25F78-31BD-4CD2-8809-F758404F7F54}"/>
              </a:ext>
            </a:extLst>
          </p:cNvPr>
          <p:cNvSpPr>
            <a:spLocks noGrp="1"/>
          </p:cNvSpPr>
          <p:nvPr>
            <p:ph type="sldNum" sz="quarter" idx="12"/>
          </p:nvPr>
        </p:nvSpPr>
        <p:spPr/>
        <p:txBody>
          <a:bodyPr/>
          <a:lstStyle/>
          <a:p>
            <a:fld id="{9D39259B-A962-4FCD-AC85-BB82D2AD5133}" type="slidenum">
              <a:rPr lang="en-US" smtClean="0"/>
              <a:t>‹#›</a:t>
            </a:fld>
            <a:endParaRPr lang="en-US"/>
          </a:p>
        </p:txBody>
      </p:sp>
    </p:spTree>
    <p:extLst>
      <p:ext uri="{BB962C8B-B14F-4D97-AF65-F5344CB8AC3E}">
        <p14:creationId xmlns:p14="http://schemas.microsoft.com/office/powerpoint/2010/main" val="4092500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14A7-4084-4AE3-8A7B-92F628DFA1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3412C8-4F4F-49C6-B0B1-93D3BC32F2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236697-0BD3-4108-B327-1DFD6A3F1D96}"/>
              </a:ext>
            </a:extLst>
          </p:cNvPr>
          <p:cNvSpPr>
            <a:spLocks noGrp="1"/>
          </p:cNvSpPr>
          <p:nvPr>
            <p:ph type="dt" sz="half" idx="10"/>
          </p:nvPr>
        </p:nvSpPr>
        <p:spPr/>
        <p:txBody>
          <a:bodyPr/>
          <a:lstStyle/>
          <a:p>
            <a:fld id="{436D6979-B3B1-4772-BB8B-20F07F9C88C8}" type="datetimeFigureOut">
              <a:rPr lang="en-US" smtClean="0"/>
              <a:t>11/6/2020</a:t>
            </a:fld>
            <a:endParaRPr lang="en-US"/>
          </a:p>
        </p:txBody>
      </p:sp>
      <p:sp>
        <p:nvSpPr>
          <p:cNvPr id="5" name="Footer Placeholder 4">
            <a:extLst>
              <a:ext uri="{FF2B5EF4-FFF2-40B4-BE49-F238E27FC236}">
                <a16:creationId xmlns:a16="http://schemas.microsoft.com/office/drawing/2014/main" id="{BD034A0B-AA7F-431D-AD51-7B75BF27D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9F7675-156C-4C94-BA72-7D9554A95FB0}"/>
              </a:ext>
            </a:extLst>
          </p:cNvPr>
          <p:cNvSpPr>
            <a:spLocks noGrp="1"/>
          </p:cNvSpPr>
          <p:nvPr>
            <p:ph type="sldNum" sz="quarter" idx="12"/>
          </p:nvPr>
        </p:nvSpPr>
        <p:spPr/>
        <p:txBody>
          <a:bodyPr/>
          <a:lstStyle/>
          <a:p>
            <a:fld id="{9D39259B-A962-4FCD-AC85-BB82D2AD5133}" type="slidenum">
              <a:rPr lang="en-US" smtClean="0"/>
              <a:t>‹#›</a:t>
            </a:fld>
            <a:endParaRPr lang="en-US"/>
          </a:p>
        </p:txBody>
      </p:sp>
    </p:spTree>
    <p:extLst>
      <p:ext uri="{BB962C8B-B14F-4D97-AF65-F5344CB8AC3E}">
        <p14:creationId xmlns:p14="http://schemas.microsoft.com/office/powerpoint/2010/main" val="2722520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E5A2A-2452-4960-AC45-B32ECAB856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122534-B77D-4D0E-9679-C368B92533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DDC7A6-A2FE-4CBB-A39F-A057ABEB0973}"/>
              </a:ext>
            </a:extLst>
          </p:cNvPr>
          <p:cNvSpPr>
            <a:spLocks noGrp="1"/>
          </p:cNvSpPr>
          <p:nvPr>
            <p:ph type="dt" sz="half" idx="10"/>
          </p:nvPr>
        </p:nvSpPr>
        <p:spPr/>
        <p:txBody>
          <a:bodyPr/>
          <a:lstStyle/>
          <a:p>
            <a:fld id="{436D6979-B3B1-4772-BB8B-20F07F9C88C8}" type="datetimeFigureOut">
              <a:rPr lang="en-US" smtClean="0"/>
              <a:t>11/6/2020</a:t>
            </a:fld>
            <a:endParaRPr lang="en-US"/>
          </a:p>
        </p:txBody>
      </p:sp>
      <p:sp>
        <p:nvSpPr>
          <p:cNvPr id="5" name="Footer Placeholder 4">
            <a:extLst>
              <a:ext uri="{FF2B5EF4-FFF2-40B4-BE49-F238E27FC236}">
                <a16:creationId xmlns:a16="http://schemas.microsoft.com/office/drawing/2014/main" id="{453484B2-7860-4E51-AEE1-3FA6F6BFAB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EC26DE-A9F9-4781-89BB-D3776B1D7087}"/>
              </a:ext>
            </a:extLst>
          </p:cNvPr>
          <p:cNvSpPr>
            <a:spLocks noGrp="1"/>
          </p:cNvSpPr>
          <p:nvPr>
            <p:ph type="sldNum" sz="quarter" idx="12"/>
          </p:nvPr>
        </p:nvSpPr>
        <p:spPr/>
        <p:txBody>
          <a:bodyPr/>
          <a:lstStyle/>
          <a:p>
            <a:fld id="{9D39259B-A962-4FCD-AC85-BB82D2AD5133}" type="slidenum">
              <a:rPr lang="en-US" smtClean="0"/>
              <a:t>‹#›</a:t>
            </a:fld>
            <a:endParaRPr lang="en-US"/>
          </a:p>
        </p:txBody>
      </p:sp>
    </p:spTree>
    <p:extLst>
      <p:ext uri="{BB962C8B-B14F-4D97-AF65-F5344CB8AC3E}">
        <p14:creationId xmlns:p14="http://schemas.microsoft.com/office/powerpoint/2010/main" val="2884129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9CA4-1B4C-418C-A67D-55515C5FBA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A6721F-B692-4B7E-93F0-0E0C3A6AB4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A1DA78-C550-4F56-B6C6-A8A96C49DB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1E2EDF-E932-4C1E-8953-72B6B1DEA05A}"/>
              </a:ext>
            </a:extLst>
          </p:cNvPr>
          <p:cNvSpPr>
            <a:spLocks noGrp="1"/>
          </p:cNvSpPr>
          <p:nvPr>
            <p:ph type="dt" sz="half" idx="10"/>
          </p:nvPr>
        </p:nvSpPr>
        <p:spPr/>
        <p:txBody>
          <a:bodyPr/>
          <a:lstStyle/>
          <a:p>
            <a:fld id="{436D6979-B3B1-4772-BB8B-20F07F9C88C8}" type="datetimeFigureOut">
              <a:rPr lang="en-US" smtClean="0"/>
              <a:t>11/6/2020</a:t>
            </a:fld>
            <a:endParaRPr lang="en-US"/>
          </a:p>
        </p:txBody>
      </p:sp>
      <p:sp>
        <p:nvSpPr>
          <p:cNvPr id="6" name="Footer Placeholder 5">
            <a:extLst>
              <a:ext uri="{FF2B5EF4-FFF2-40B4-BE49-F238E27FC236}">
                <a16:creationId xmlns:a16="http://schemas.microsoft.com/office/drawing/2014/main" id="{6449B673-6C0B-47E3-8993-2BFE20B41E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4C065C-41DD-4D29-A76D-97FEAFDFEB78}"/>
              </a:ext>
            </a:extLst>
          </p:cNvPr>
          <p:cNvSpPr>
            <a:spLocks noGrp="1"/>
          </p:cNvSpPr>
          <p:nvPr>
            <p:ph type="sldNum" sz="quarter" idx="12"/>
          </p:nvPr>
        </p:nvSpPr>
        <p:spPr/>
        <p:txBody>
          <a:bodyPr/>
          <a:lstStyle/>
          <a:p>
            <a:fld id="{9D39259B-A962-4FCD-AC85-BB82D2AD5133}" type="slidenum">
              <a:rPr lang="en-US" smtClean="0"/>
              <a:t>‹#›</a:t>
            </a:fld>
            <a:endParaRPr lang="en-US"/>
          </a:p>
        </p:txBody>
      </p:sp>
    </p:spTree>
    <p:extLst>
      <p:ext uri="{BB962C8B-B14F-4D97-AF65-F5344CB8AC3E}">
        <p14:creationId xmlns:p14="http://schemas.microsoft.com/office/powerpoint/2010/main" val="3064721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40987-503D-44F6-8B48-6689218FC4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E09BF9-5EE8-4F19-AF05-7AF377018C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ECD22D-BF3F-4094-8BC0-0ED083B1B8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C96F28-724C-495F-9D1E-1C21395EAB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718B55-5D6B-4FC4-B303-3AEDD5210F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0F07B3-7F1E-4048-93A3-D65452501404}"/>
              </a:ext>
            </a:extLst>
          </p:cNvPr>
          <p:cNvSpPr>
            <a:spLocks noGrp="1"/>
          </p:cNvSpPr>
          <p:nvPr>
            <p:ph type="dt" sz="half" idx="10"/>
          </p:nvPr>
        </p:nvSpPr>
        <p:spPr/>
        <p:txBody>
          <a:bodyPr/>
          <a:lstStyle/>
          <a:p>
            <a:fld id="{436D6979-B3B1-4772-BB8B-20F07F9C88C8}" type="datetimeFigureOut">
              <a:rPr lang="en-US" smtClean="0"/>
              <a:t>11/6/2020</a:t>
            </a:fld>
            <a:endParaRPr lang="en-US"/>
          </a:p>
        </p:txBody>
      </p:sp>
      <p:sp>
        <p:nvSpPr>
          <p:cNvPr id="8" name="Footer Placeholder 7">
            <a:extLst>
              <a:ext uri="{FF2B5EF4-FFF2-40B4-BE49-F238E27FC236}">
                <a16:creationId xmlns:a16="http://schemas.microsoft.com/office/drawing/2014/main" id="{66A9C024-9E82-45C3-AF3D-D505B8F32C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630A81-8F00-4065-B56F-542CD3D013F8}"/>
              </a:ext>
            </a:extLst>
          </p:cNvPr>
          <p:cNvSpPr>
            <a:spLocks noGrp="1"/>
          </p:cNvSpPr>
          <p:nvPr>
            <p:ph type="sldNum" sz="quarter" idx="12"/>
          </p:nvPr>
        </p:nvSpPr>
        <p:spPr/>
        <p:txBody>
          <a:bodyPr/>
          <a:lstStyle/>
          <a:p>
            <a:fld id="{9D39259B-A962-4FCD-AC85-BB82D2AD5133}" type="slidenum">
              <a:rPr lang="en-US" smtClean="0"/>
              <a:t>‹#›</a:t>
            </a:fld>
            <a:endParaRPr lang="en-US"/>
          </a:p>
        </p:txBody>
      </p:sp>
    </p:spTree>
    <p:extLst>
      <p:ext uri="{BB962C8B-B14F-4D97-AF65-F5344CB8AC3E}">
        <p14:creationId xmlns:p14="http://schemas.microsoft.com/office/powerpoint/2010/main" val="2358275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3321E-4A36-43AC-ADF3-82B4F87957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1B5C4F-91F0-4D7C-9B2B-C05D3A805C93}"/>
              </a:ext>
            </a:extLst>
          </p:cNvPr>
          <p:cNvSpPr>
            <a:spLocks noGrp="1"/>
          </p:cNvSpPr>
          <p:nvPr>
            <p:ph type="dt" sz="half" idx="10"/>
          </p:nvPr>
        </p:nvSpPr>
        <p:spPr/>
        <p:txBody>
          <a:bodyPr/>
          <a:lstStyle/>
          <a:p>
            <a:fld id="{436D6979-B3B1-4772-BB8B-20F07F9C88C8}" type="datetimeFigureOut">
              <a:rPr lang="en-US" smtClean="0"/>
              <a:t>11/6/2020</a:t>
            </a:fld>
            <a:endParaRPr lang="en-US"/>
          </a:p>
        </p:txBody>
      </p:sp>
      <p:sp>
        <p:nvSpPr>
          <p:cNvPr id="4" name="Footer Placeholder 3">
            <a:extLst>
              <a:ext uri="{FF2B5EF4-FFF2-40B4-BE49-F238E27FC236}">
                <a16:creationId xmlns:a16="http://schemas.microsoft.com/office/drawing/2014/main" id="{5E64691D-C821-47F6-B4BE-509CEEF691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92F798-D01E-4E96-A11B-4F96B597BA6D}"/>
              </a:ext>
            </a:extLst>
          </p:cNvPr>
          <p:cNvSpPr>
            <a:spLocks noGrp="1"/>
          </p:cNvSpPr>
          <p:nvPr>
            <p:ph type="sldNum" sz="quarter" idx="12"/>
          </p:nvPr>
        </p:nvSpPr>
        <p:spPr/>
        <p:txBody>
          <a:bodyPr/>
          <a:lstStyle/>
          <a:p>
            <a:fld id="{9D39259B-A962-4FCD-AC85-BB82D2AD5133}" type="slidenum">
              <a:rPr lang="en-US" smtClean="0"/>
              <a:t>‹#›</a:t>
            </a:fld>
            <a:endParaRPr lang="en-US"/>
          </a:p>
        </p:txBody>
      </p:sp>
    </p:spTree>
    <p:extLst>
      <p:ext uri="{BB962C8B-B14F-4D97-AF65-F5344CB8AC3E}">
        <p14:creationId xmlns:p14="http://schemas.microsoft.com/office/powerpoint/2010/main" val="2207758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B1FB6E-5057-4A3D-B9EA-77054CEFF298}"/>
              </a:ext>
            </a:extLst>
          </p:cNvPr>
          <p:cNvSpPr>
            <a:spLocks noGrp="1"/>
          </p:cNvSpPr>
          <p:nvPr>
            <p:ph type="dt" sz="half" idx="10"/>
          </p:nvPr>
        </p:nvSpPr>
        <p:spPr/>
        <p:txBody>
          <a:bodyPr/>
          <a:lstStyle/>
          <a:p>
            <a:fld id="{436D6979-B3B1-4772-BB8B-20F07F9C88C8}" type="datetimeFigureOut">
              <a:rPr lang="en-US" smtClean="0"/>
              <a:t>11/6/2020</a:t>
            </a:fld>
            <a:endParaRPr lang="en-US"/>
          </a:p>
        </p:txBody>
      </p:sp>
      <p:sp>
        <p:nvSpPr>
          <p:cNvPr id="3" name="Footer Placeholder 2">
            <a:extLst>
              <a:ext uri="{FF2B5EF4-FFF2-40B4-BE49-F238E27FC236}">
                <a16:creationId xmlns:a16="http://schemas.microsoft.com/office/drawing/2014/main" id="{E7F3B449-D7EB-4DE6-AF16-7990275023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611A7A-6E4D-4C24-A684-35983DA43AD3}"/>
              </a:ext>
            </a:extLst>
          </p:cNvPr>
          <p:cNvSpPr>
            <a:spLocks noGrp="1"/>
          </p:cNvSpPr>
          <p:nvPr>
            <p:ph type="sldNum" sz="quarter" idx="12"/>
          </p:nvPr>
        </p:nvSpPr>
        <p:spPr/>
        <p:txBody>
          <a:bodyPr/>
          <a:lstStyle/>
          <a:p>
            <a:fld id="{9D39259B-A962-4FCD-AC85-BB82D2AD5133}" type="slidenum">
              <a:rPr lang="en-US" smtClean="0"/>
              <a:t>‹#›</a:t>
            </a:fld>
            <a:endParaRPr lang="en-US"/>
          </a:p>
        </p:txBody>
      </p:sp>
    </p:spTree>
    <p:extLst>
      <p:ext uri="{BB962C8B-B14F-4D97-AF65-F5344CB8AC3E}">
        <p14:creationId xmlns:p14="http://schemas.microsoft.com/office/powerpoint/2010/main" val="322935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F07BA-F998-4CE8-BB8D-F20BB60C06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536B9-CAC2-4A73-9387-A8987A90FA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040BC6-F002-411C-B768-7B25341051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BA05F5-8AD2-4DAC-B628-D17F4D4737C7}"/>
              </a:ext>
            </a:extLst>
          </p:cNvPr>
          <p:cNvSpPr>
            <a:spLocks noGrp="1"/>
          </p:cNvSpPr>
          <p:nvPr>
            <p:ph type="dt" sz="half" idx="10"/>
          </p:nvPr>
        </p:nvSpPr>
        <p:spPr/>
        <p:txBody>
          <a:bodyPr/>
          <a:lstStyle/>
          <a:p>
            <a:fld id="{436D6979-B3B1-4772-BB8B-20F07F9C88C8}" type="datetimeFigureOut">
              <a:rPr lang="en-US" smtClean="0"/>
              <a:t>11/6/2020</a:t>
            </a:fld>
            <a:endParaRPr lang="en-US"/>
          </a:p>
        </p:txBody>
      </p:sp>
      <p:sp>
        <p:nvSpPr>
          <p:cNvPr id="6" name="Footer Placeholder 5">
            <a:extLst>
              <a:ext uri="{FF2B5EF4-FFF2-40B4-BE49-F238E27FC236}">
                <a16:creationId xmlns:a16="http://schemas.microsoft.com/office/drawing/2014/main" id="{CDE6A29B-0D3E-4E36-B093-82D71DC636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388FC3-7670-407B-B454-8A73C94CF058}"/>
              </a:ext>
            </a:extLst>
          </p:cNvPr>
          <p:cNvSpPr>
            <a:spLocks noGrp="1"/>
          </p:cNvSpPr>
          <p:nvPr>
            <p:ph type="sldNum" sz="quarter" idx="12"/>
          </p:nvPr>
        </p:nvSpPr>
        <p:spPr/>
        <p:txBody>
          <a:bodyPr/>
          <a:lstStyle/>
          <a:p>
            <a:fld id="{9D39259B-A962-4FCD-AC85-BB82D2AD5133}" type="slidenum">
              <a:rPr lang="en-US" smtClean="0"/>
              <a:t>‹#›</a:t>
            </a:fld>
            <a:endParaRPr lang="en-US"/>
          </a:p>
        </p:txBody>
      </p:sp>
    </p:spTree>
    <p:extLst>
      <p:ext uri="{BB962C8B-B14F-4D97-AF65-F5344CB8AC3E}">
        <p14:creationId xmlns:p14="http://schemas.microsoft.com/office/powerpoint/2010/main" val="4238260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A059C-362E-46DC-9649-C4A2373604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0B186D-0C58-443F-B36B-E566FFB4F4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63AF63-8C4F-416A-A496-B462AB7045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40C117-0401-4971-A2B3-F84199960C7A}"/>
              </a:ext>
            </a:extLst>
          </p:cNvPr>
          <p:cNvSpPr>
            <a:spLocks noGrp="1"/>
          </p:cNvSpPr>
          <p:nvPr>
            <p:ph type="dt" sz="half" idx="10"/>
          </p:nvPr>
        </p:nvSpPr>
        <p:spPr/>
        <p:txBody>
          <a:bodyPr/>
          <a:lstStyle/>
          <a:p>
            <a:fld id="{436D6979-B3B1-4772-BB8B-20F07F9C88C8}" type="datetimeFigureOut">
              <a:rPr lang="en-US" smtClean="0"/>
              <a:t>11/6/2020</a:t>
            </a:fld>
            <a:endParaRPr lang="en-US"/>
          </a:p>
        </p:txBody>
      </p:sp>
      <p:sp>
        <p:nvSpPr>
          <p:cNvPr id="6" name="Footer Placeholder 5">
            <a:extLst>
              <a:ext uri="{FF2B5EF4-FFF2-40B4-BE49-F238E27FC236}">
                <a16:creationId xmlns:a16="http://schemas.microsoft.com/office/drawing/2014/main" id="{7DBA090D-D330-4A4E-B297-E7FAAF573B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C2B0C1-6271-442B-A7D3-238663E6C8F3}"/>
              </a:ext>
            </a:extLst>
          </p:cNvPr>
          <p:cNvSpPr>
            <a:spLocks noGrp="1"/>
          </p:cNvSpPr>
          <p:nvPr>
            <p:ph type="sldNum" sz="quarter" idx="12"/>
          </p:nvPr>
        </p:nvSpPr>
        <p:spPr/>
        <p:txBody>
          <a:bodyPr/>
          <a:lstStyle/>
          <a:p>
            <a:fld id="{9D39259B-A962-4FCD-AC85-BB82D2AD5133}" type="slidenum">
              <a:rPr lang="en-US" smtClean="0"/>
              <a:t>‹#›</a:t>
            </a:fld>
            <a:endParaRPr lang="en-US"/>
          </a:p>
        </p:txBody>
      </p:sp>
    </p:spTree>
    <p:extLst>
      <p:ext uri="{BB962C8B-B14F-4D97-AF65-F5344CB8AC3E}">
        <p14:creationId xmlns:p14="http://schemas.microsoft.com/office/powerpoint/2010/main" val="4174311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187772-AF24-4CEB-835A-32FA504875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E9E872-ED74-4F0A-9510-14DDEEA8C3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B4E002-E245-4B7A-81A3-C6AF0E0BEC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6D6979-B3B1-4772-BB8B-20F07F9C88C8}" type="datetimeFigureOut">
              <a:rPr lang="en-US" smtClean="0"/>
              <a:t>11/6/2020</a:t>
            </a:fld>
            <a:endParaRPr lang="en-US"/>
          </a:p>
        </p:txBody>
      </p:sp>
      <p:sp>
        <p:nvSpPr>
          <p:cNvPr id="5" name="Footer Placeholder 4">
            <a:extLst>
              <a:ext uri="{FF2B5EF4-FFF2-40B4-BE49-F238E27FC236}">
                <a16:creationId xmlns:a16="http://schemas.microsoft.com/office/drawing/2014/main" id="{C99984B1-0777-4AD0-BA55-2BE1595B41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66C997-5E51-44C7-A2DA-A20998C93C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9259B-A962-4FCD-AC85-BB82D2AD5133}" type="slidenum">
              <a:rPr lang="en-US" smtClean="0"/>
              <a:t>‹#›</a:t>
            </a:fld>
            <a:endParaRPr lang="en-US"/>
          </a:p>
        </p:txBody>
      </p:sp>
    </p:spTree>
    <p:extLst>
      <p:ext uri="{BB962C8B-B14F-4D97-AF65-F5344CB8AC3E}">
        <p14:creationId xmlns:p14="http://schemas.microsoft.com/office/powerpoint/2010/main" val="3192412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4B86CCC-F65B-4108-A691-2D728D250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10" name="Rectangle 9">
            <a:extLst>
              <a:ext uri="{FF2B5EF4-FFF2-40B4-BE49-F238E27FC236}">
                <a16:creationId xmlns:a16="http://schemas.microsoft.com/office/drawing/2014/main" id="{3614F203-C5F3-4C27-869E-17662AA29EF6}"/>
              </a:ext>
            </a:extLst>
          </p:cNvPr>
          <p:cNvSpPr/>
          <p:nvPr/>
        </p:nvSpPr>
        <p:spPr>
          <a:xfrm>
            <a:off x="3047999" y="385213"/>
            <a:ext cx="6096000" cy="830997"/>
          </a:xfrm>
          <a:prstGeom prst="rect">
            <a:avLst/>
          </a:prstGeom>
        </p:spPr>
        <p:txBody>
          <a:bodyPr>
            <a:spAutoFit/>
          </a:bodyPr>
          <a:lstStyle/>
          <a:p>
            <a:pPr algn="ctr"/>
            <a:r>
              <a:rPr lang="en-US" sz="2400" b="1">
                <a:solidFill>
                  <a:schemeClr val="accent2"/>
                </a:solidFill>
                <a:latin typeface="Arial" panose="020B0604020202020204" pitchFamily="34" charset="0"/>
                <a:cs typeface="Arial" panose="020B0604020202020204" pitchFamily="34" charset="0"/>
              </a:rPr>
              <a:t>TR</a:t>
            </a:r>
            <a:r>
              <a:rPr lang="vi-VN" sz="2400" b="1">
                <a:solidFill>
                  <a:schemeClr val="accent2"/>
                </a:solidFill>
                <a:latin typeface="Arial" panose="020B0604020202020204" pitchFamily="34" charset="0"/>
                <a:cs typeface="Arial" panose="020B0604020202020204" pitchFamily="34" charset="0"/>
              </a:rPr>
              <a:t>Ư</a:t>
            </a:r>
            <a:r>
              <a:rPr lang="en-US" sz="2400" b="1">
                <a:solidFill>
                  <a:schemeClr val="accent2"/>
                </a:solidFill>
                <a:latin typeface="Arial" panose="020B0604020202020204" pitchFamily="34" charset="0"/>
                <a:cs typeface="Arial" panose="020B0604020202020204" pitchFamily="34" charset="0"/>
              </a:rPr>
              <a:t>ỜNG ĐẠI HỌC VINH</a:t>
            </a:r>
          </a:p>
          <a:p>
            <a:pPr algn="ctr"/>
            <a:r>
              <a:rPr lang="en-US" sz="2400" b="1">
                <a:solidFill>
                  <a:schemeClr val="accent2"/>
                </a:solidFill>
                <a:latin typeface="Arial" panose="020B0604020202020204" pitchFamily="34" charset="0"/>
                <a:cs typeface="Arial" panose="020B0604020202020204" pitchFamily="34" charset="0"/>
              </a:rPr>
              <a:t>VIỆN KỸ THUẬT VÀ CÔNG NGHỆ</a:t>
            </a:r>
          </a:p>
        </p:txBody>
      </p:sp>
      <p:pic>
        <p:nvPicPr>
          <p:cNvPr id="11" name="Picture 10">
            <a:extLst>
              <a:ext uri="{FF2B5EF4-FFF2-40B4-BE49-F238E27FC236}">
                <a16:creationId xmlns:a16="http://schemas.microsoft.com/office/drawing/2014/main" id="{418408A4-3E43-43C7-9F51-8F6C512E1F1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22892" y="127169"/>
            <a:ext cx="1457150" cy="1347083"/>
          </a:xfrm>
          <a:prstGeom prst="rect">
            <a:avLst/>
          </a:prstGeom>
          <a:noFill/>
          <a:ln>
            <a:noFill/>
          </a:ln>
        </p:spPr>
      </p:pic>
      <p:sp>
        <p:nvSpPr>
          <p:cNvPr id="12" name="Rectangle 11">
            <a:extLst>
              <a:ext uri="{FF2B5EF4-FFF2-40B4-BE49-F238E27FC236}">
                <a16:creationId xmlns:a16="http://schemas.microsoft.com/office/drawing/2014/main" id="{041ACF42-4486-461D-9635-A64662C4AD5E}"/>
              </a:ext>
            </a:extLst>
          </p:cNvPr>
          <p:cNvSpPr/>
          <p:nvPr/>
        </p:nvSpPr>
        <p:spPr>
          <a:xfrm>
            <a:off x="3047999" y="1601423"/>
            <a:ext cx="6096000" cy="1239057"/>
          </a:xfrm>
          <a:prstGeom prst="rect">
            <a:avLst/>
          </a:prstGeom>
        </p:spPr>
        <p:txBody>
          <a:bodyPr>
            <a:spAutoFit/>
          </a:bodyPr>
          <a:lstStyle/>
          <a:p>
            <a:pPr algn="ctr">
              <a:lnSpc>
                <a:spcPct val="106000"/>
              </a:lnSpc>
              <a:spcAft>
                <a:spcPts val="0"/>
              </a:spcAft>
            </a:pPr>
            <a:r>
              <a:rPr lang="en-US" sz="2400" b="1">
                <a:solidFill>
                  <a:schemeClr val="accent2"/>
                </a:solidFill>
                <a:effectLst/>
                <a:latin typeface="Arial" panose="020B0604020202020204" pitchFamily="34" charset="0"/>
                <a:ea typeface="MS Mincho" panose="02020609040205080304" pitchFamily="49" charset="-128"/>
                <a:cs typeface="Arial" panose="020B0604020202020204" pitchFamily="34" charset="0"/>
              </a:rPr>
              <a:t>BÁO CÁO</a:t>
            </a:r>
            <a:endParaRPr lang="en-US" sz="2400">
              <a:solidFill>
                <a:schemeClr val="accent2"/>
              </a:solidFill>
              <a:effectLst/>
              <a:latin typeface="Arial" panose="020B0604020202020204" pitchFamily="34" charset="0"/>
              <a:ea typeface="Calibri" panose="020F0502020204030204" pitchFamily="34" charset="0"/>
              <a:cs typeface="Arial" panose="020B0604020202020204" pitchFamily="34" charset="0"/>
            </a:endParaRPr>
          </a:p>
          <a:p>
            <a:pPr algn="ctr">
              <a:lnSpc>
                <a:spcPct val="106000"/>
              </a:lnSpc>
              <a:spcAft>
                <a:spcPts val="0"/>
              </a:spcAft>
            </a:pPr>
            <a:r>
              <a:rPr lang="en-US" sz="2400" b="1">
                <a:solidFill>
                  <a:schemeClr val="accent2"/>
                </a:solidFill>
                <a:effectLst/>
                <a:latin typeface="Arial" panose="020B0604020202020204" pitchFamily="34" charset="0"/>
                <a:ea typeface="MS Mincho" panose="02020609040205080304" pitchFamily="49" charset="-128"/>
                <a:cs typeface="Arial" panose="020B0604020202020204" pitchFamily="34" charset="0"/>
              </a:rPr>
              <a:t>BÀI TẬP NHÓM</a:t>
            </a:r>
            <a:endParaRPr lang="en-US" sz="2400">
              <a:solidFill>
                <a:schemeClr val="accent2"/>
              </a:solidFill>
              <a:effectLst/>
              <a:latin typeface="Arial" panose="020B0604020202020204" pitchFamily="34" charset="0"/>
              <a:ea typeface="Calibri" panose="020F0502020204030204" pitchFamily="34" charset="0"/>
              <a:cs typeface="Arial" panose="020B0604020202020204" pitchFamily="34" charset="0"/>
            </a:endParaRPr>
          </a:p>
          <a:p>
            <a:pPr algn="ctr">
              <a:lnSpc>
                <a:spcPct val="106000"/>
              </a:lnSpc>
              <a:spcAft>
                <a:spcPts val="0"/>
              </a:spcAft>
            </a:pPr>
            <a:r>
              <a:rPr lang="en-US" sz="2400" b="1">
                <a:solidFill>
                  <a:schemeClr val="accent2"/>
                </a:solidFill>
                <a:latin typeface="Arial" panose="020B0604020202020204" pitchFamily="34" charset="0"/>
                <a:ea typeface="MS Mincho" panose="02020609040205080304" pitchFamily="49" charset="-128"/>
                <a:cs typeface="Arial" panose="020B0604020202020204" pitchFamily="34" charset="0"/>
              </a:rPr>
              <a:t>(HỌC PHẦN: CÔNG NGHỆ PHẦN MỀM)</a:t>
            </a:r>
            <a:endParaRPr lang="en-US" sz="2400">
              <a:solidFill>
                <a:schemeClr val="accent2"/>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1C4FD7D6-2379-4A8F-A936-44594994BBA5}"/>
              </a:ext>
            </a:extLst>
          </p:cNvPr>
          <p:cNvSpPr/>
          <p:nvPr/>
        </p:nvSpPr>
        <p:spPr>
          <a:xfrm>
            <a:off x="3048000" y="3047550"/>
            <a:ext cx="6096000" cy="887166"/>
          </a:xfrm>
          <a:prstGeom prst="rect">
            <a:avLst/>
          </a:prstGeom>
        </p:spPr>
        <p:txBody>
          <a:bodyPr>
            <a:spAutoFit/>
          </a:bodyPr>
          <a:lstStyle/>
          <a:p>
            <a:pPr algn="ctr">
              <a:lnSpc>
                <a:spcPct val="106000"/>
              </a:lnSpc>
              <a:spcAft>
                <a:spcPts val="800"/>
              </a:spcAft>
            </a:pPr>
            <a:r>
              <a:rPr lang="en-US" sz="2200" b="1">
                <a:solidFill>
                  <a:schemeClr val="accent2"/>
                </a:solidFill>
                <a:latin typeface="Arial" panose="020B0604020202020204" pitchFamily="34" charset="0"/>
                <a:ea typeface="Calibri" panose="020F0502020204030204" pitchFamily="34" charset="0"/>
                <a:cs typeface="Arial" panose="020B0604020202020204" pitchFamily="34" charset="0"/>
              </a:rPr>
              <a:t>THIẾT KẾ VÀ XÂY DỰNG ỨNG DỤNG</a:t>
            </a:r>
            <a:endParaRPr lang="en-US" sz="2200">
              <a:solidFill>
                <a:schemeClr val="accent2"/>
              </a:solidFill>
              <a:effectLst/>
              <a:latin typeface="Arial" panose="020B0604020202020204" pitchFamily="34" charset="0"/>
              <a:ea typeface="Calibri" panose="020F0502020204030204" pitchFamily="34" charset="0"/>
              <a:cs typeface="Arial" panose="020B0604020202020204" pitchFamily="34" charset="0"/>
            </a:endParaRPr>
          </a:p>
          <a:p>
            <a:pPr algn="ctr">
              <a:lnSpc>
                <a:spcPct val="106000"/>
              </a:lnSpc>
              <a:spcAft>
                <a:spcPts val="800"/>
              </a:spcAft>
            </a:pPr>
            <a:r>
              <a:rPr lang="en-US" sz="2200" b="1">
                <a:solidFill>
                  <a:schemeClr val="accent2"/>
                </a:solidFill>
                <a:latin typeface="Arial" panose="020B0604020202020204" pitchFamily="34" charset="0"/>
                <a:ea typeface="Calibri" panose="020F0502020204030204" pitchFamily="34" charset="0"/>
                <a:cs typeface="Arial" panose="020B0604020202020204" pitchFamily="34" charset="0"/>
              </a:rPr>
              <a:t>HỌC TIẾNG ANH TRÊN NỀN TẢNG DI ĐỘNG</a:t>
            </a:r>
            <a:endParaRPr lang="en-US" sz="2200">
              <a:solidFill>
                <a:schemeClr val="accent2"/>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28DAD6E2-6F8F-4C54-A985-3FC9E79E899B}"/>
              </a:ext>
            </a:extLst>
          </p:cNvPr>
          <p:cNvSpPr/>
          <p:nvPr/>
        </p:nvSpPr>
        <p:spPr>
          <a:xfrm>
            <a:off x="5881511" y="5740322"/>
            <a:ext cx="6310489" cy="1117678"/>
          </a:xfrm>
          <a:prstGeom prst="rect">
            <a:avLst/>
          </a:prstGeom>
        </p:spPr>
        <p:txBody>
          <a:bodyPr wrap="square">
            <a:spAutoFit/>
          </a:bodyPr>
          <a:lstStyle/>
          <a:p>
            <a:pPr indent="1165225">
              <a:lnSpc>
                <a:spcPct val="106000"/>
              </a:lnSpc>
              <a:spcAft>
                <a:spcPts val="0"/>
              </a:spcAft>
            </a:pPr>
            <a:r>
              <a:rPr lang="en-US" sz="1600" b="1" i="1">
                <a:solidFill>
                  <a:schemeClr val="accent2"/>
                </a:solidFill>
                <a:latin typeface="Arial" panose="020B0604020202020204" pitchFamily="34" charset="0"/>
                <a:ea typeface="MS Mincho" panose="02020609040205080304" pitchFamily="49" charset="-128"/>
                <a:cs typeface="Arial" panose="020B0604020202020204" pitchFamily="34" charset="0"/>
              </a:rPr>
              <a:t>Giảng viên hướng dẫn: TS. CAO THANH SƠN</a:t>
            </a:r>
            <a:endParaRPr lang="en-US" sz="1600" b="1" i="1">
              <a:solidFill>
                <a:schemeClr val="accent2"/>
              </a:solidFill>
              <a:latin typeface="Arial" panose="020B0604020202020204" pitchFamily="34" charset="0"/>
              <a:ea typeface="Calibri" panose="020F0502020204030204" pitchFamily="34" charset="0"/>
              <a:cs typeface="Arial" panose="020B0604020202020204" pitchFamily="34" charset="0"/>
            </a:endParaRPr>
          </a:p>
          <a:p>
            <a:pPr indent="1165225">
              <a:lnSpc>
                <a:spcPct val="106000"/>
              </a:lnSpc>
              <a:spcAft>
                <a:spcPts val="0"/>
              </a:spcAft>
            </a:pPr>
            <a:r>
              <a:rPr lang="en-US" sz="1600" b="1" i="1">
                <a:solidFill>
                  <a:schemeClr val="accent2"/>
                </a:solidFill>
                <a:latin typeface="Arial" panose="020B0604020202020204" pitchFamily="34" charset="0"/>
                <a:ea typeface="MS Mincho" panose="02020609040205080304" pitchFamily="49" charset="-128"/>
                <a:cs typeface="Arial" panose="020B0604020202020204" pitchFamily="34" charset="0"/>
              </a:rPr>
              <a:t>Nhóm sinh viên thực hiện: </a:t>
            </a:r>
            <a:endParaRPr lang="en-US" sz="1600" b="1" i="1">
              <a:solidFill>
                <a:schemeClr val="accent2"/>
              </a:solidFill>
              <a:latin typeface="Arial" panose="020B0604020202020204" pitchFamily="34" charset="0"/>
              <a:ea typeface="Calibri" panose="020F0502020204030204" pitchFamily="34" charset="0"/>
              <a:cs typeface="Arial" panose="020B0604020202020204" pitchFamily="34" charset="0"/>
            </a:endParaRPr>
          </a:p>
          <a:p>
            <a:pPr indent="1165225">
              <a:lnSpc>
                <a:spcPct val="106000"/>
              </a:lnSpc>
              <a:spcAft>
                <a:spcPts val="0"/>
              </a:spcAft>
            </a:pPr>
            <a:r>
              <a:rPr lang="en-US" sz="1600" b="1" i="1">
                <a:solidFill>
                  <a:schemeClr val="accent2"/>
                </a:solidFill>
                <a:latin typeface="Arial" panose="020B0604020202020204" pitchFamily="34" charset="0"/>
                <a:ea typeface="MS Mincho" panose="02020609040205080304" pitchFamily="49" charset="-128"/>
                <a:cs typeface="Arial" panose="020B0604020202020204" pitchFamily="34" charset="0"/>
              </a:rPr>
              <a:t>   1. Nguyễn Văn Vượng, Lớp 57k3, 165TDV200073</a:t>
            </a:r>
            <a:endParaRPr lang="en-US" sz="1600" b="1" i="1">
              <a:solidFill>
                <a:schemeClr val="accent2"/>
              </a:solidFill>
              <a:latin typeface="Arial" panose="020B0604020202020204" pitchFamily="34" charset="0"/>
              <a:ea typeface="Calibri" panose="020F0502020204030204" pitchFamily="34" charset="0"/>
              <a:cs typeface="Arial" panose="020B0604020202020204" pitchFamily="34" charset="0"/>
            </a:endParaRPr>
          </a:p>
          <a:p>
            <a:pPr indent="1165225">
              <a:lnSpc>
                <a:spcPct val="106000"/>
              </a:lnSpc>
              <a:spcAft>
                <a:spcPts val="0"/>
              </a:spcAft>
            </a:pPr>
            <a:r>
              <a:rPr lang="en-US" sz="1600" b="1" i="1">
                <a:solidFill>
                  <a:schemeClr val="accent2"/>
                </a:solidFill>
                <a:latin typeface="Arial" panose="020B0604020202020204" pitchFamily="34" charset="0"/>
                <a:ea typeface="MS Mincho" panose="02020609040205080304" pitchFamily="49" charset="-128"/>
                <a:cs typeface="Arial" panose="020B0604020202020204" pitchFamily="34" charset="0"/>
              </a:rPr>
              <a:t>   2. Võ Thị Trà, Lớp 57k2, 165TDV200043</a:t>
            </a:r>
            <a:endParaRPr lang="en-US" sz="1600" b="1" i="1">
              <a:solidFill>
                <a:schemeClr val="accent2"/>
              </a:solidFill>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44918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DAE64-BC68-41B5-82D1-C0B76FA5E5EC}"/>
              </a:ext>
            </a:extLst>
          </p:cNvPr>
          <p:cNvSpPr>
            <a:spLocks noGrp="1"/>
          </p:cNvSpPr>
          <p:nvPr>
            <p:ph type="title"/>
          </p:nvPr>
        </p:nvSpPr>
        <p:spPr/>
        <p:txBody>
          <a:bodyPr>
            <a:normAutofit/>
          </a:bodyPr>
          <a:lstStyle/>
          <a:p>
            <a:pPr algn="ctr"/>
            <a:r>
              <a:rPr lang="en-US" sz="3600" b="1">
                <a:latin typeface="Arial" panose="020B0604020202020204" pitchFamily="34" charset="0"/>
                <a:cs typeface="Arial" panose="020B0604020202020204" pitchFamily="34" charset="0"/>
              </a:rPr>
              <a:t>II. GIỚI THIỆU BÀI TOÁN</a:t>
            </a:r>
            <a:endParaRPr lang="en-US" sz="3600"/>
          </a:p>
        </p:txBody>
      </p:sp>
      <p:sp>
        <p:nvSpPr>
          <p:cNvPr id="3" name="Content Placeholder 2">
            <a:extLst>
              <a:ext uri="{FF2B5EF4-FFF2-40B4-BE49-F238E27FC236}">
                <a16:creationId xmlns:a16="http://schemas.microsoft.com/office/drawing/2014/main" id="{56FF6F1E-D16D-4952-AADD-562FC4B82F37}"/>
              </a:ext>
            </a:extLst>
          </p:cNvPr>
          <p:cNvSpPr>
            <a:spLocks noGrp="1"/>
          </p:cNvSpPr>
          <p:nvPr>
            <p:ph idx="1"/>
          </p:nvPr>
        </p:nvSpPr>
        <p:spPr/>
        <p:txBody>
          <a:bodyPr/>
          <a:lstStyle/>
          <a:p>
            <a:pPr marL="0" indent="0">
              <a:buNone/>
            </a:pPr>
            <a:r>
              <a:rPr lang="en-US"/>
              <a:t> </a:t>
            </a:r>
          </a:p>
        </p:txBody>
      </p:sp>
      <p:sp>
        <p:nvSpPr>
          <p:cNvPr id="4" name="Rectangle: Rounded Corners 3">
            <a:extLst>
              <a:ext uri="{FF2B5EF4-FFF2-40B4-BE49-F238E27FC236}">
                <a16:creationId xmlns:a16="http://schemas.microsoft.com/office/drawing/2014/main" id="{4A3C8E20-A24D-4BB2-BDB4-0C9D20ED06DC}"/>
              </a:ext>
            </a:extLst>
          </p:cNvPr>
          <p:cNvSpPr/>
          <p:nvPr/>
        </p:nvSpPr>
        <p:spPr>
          <a:xfrm>
            <a:off x="2150533" y="2082183"/>
            <a:ext cx="7890934" cy="3838222"/>
          </a:xfrm>
          <a:prstGeom prst="roundRect">
            <a:avLst/>
          </a:prstGeom>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sz="2000" b="1">
                <a:solidFill>
                  <a:srgbClr val="FF0000"/>
                </a:solidFill>
                <a:latin typeface="Arial" panose="020B0604020202020204" pitchFamily="34" charset="0"/>
                <a:cs typeface="Arial" panose="020B0604020202020204" pitchFamily="34" charset="0"/>
              </a:rPr>
              <a:t>2.2. Các tìm hiểu liên quan đến đề tài</a:t>
            </a:r>
          </a:p>
          <a:p>
            <a:endParaRPr lang="en-US" b="1">
              <a:solidFill>
                <a:srgbClr val="FF0000"/>
              </a:solidFill>
              <a:latin typeface="Arial" panose="020B0604020202020204" pitchFamily="34" charset="0"/>
              <a:cs typeface="Arial" panose="020B0604020202020204" pitchFamily="34" charset="0"/>
            </a:endParaRPr>
          </a:p>
          <a:p>
            <a:r>
              <a:rPr lang="en-US" sz="2000" b="1" i="1">
                <a:latin typeface="Arial" panose="020B0604020202020204" pitchFamily="34" charset="0"/>
                <a:cs typeface="Arial" panose="020B0604020202020204" pitchFamily="34" charset="0"/>
              </a:rPr>
              <a:t>2.2.2. Tìm hiểu về hệ điều hành Android</a:t>
            </a:r>
          </a:p>
          <a:p>
            <a:endParaRPr lang="en-US" b="1"/>
          </a:p>
          <a:p>
            <a:r>
              <a:rPr lang="en-US" b="1">
                <a:solidFill>
                  <a:srgbClr val="FF0000"/>
                </a:solidFill>
                <a:latin typeface="Arial" panose="020B0604020202020204" pitchFamily="34" charset="0"/>
                <a:cs typeface="Arial" panose="020B0604020202020204" pitchFamily="34" charset="0"/>
              </a:rPr>
              <a:t>	</a:t>
            </a:r>
            <a:r>
              <a:rPr lang="en-US" b="1">
                <a:solidFill>
                  <a:schemeClr val="tx1"/>
                </a:solidFill>
                <a:latin typeface="Arial" panose="020B0604020202020204" pitchFamily="34" charset="0"/>
                <a:cs typeface="Arial" panose="020B0604020202020204" pitchFamily="34" charset="0"/>
              </a:rPr>
              <a:t>- </a:t>
            </a:r>
            <a:r>
              <a:rPr lang="en-US">
                <a:solidFill>
                  <a:schemeClr val="tx1"/>
                </a:solidFill>
                <a:latin typeface="Arial" panose="020B0604020202020204" pitchFamily="34" charset="0"/>
                <a:cs typeface="Arial" panose="020B0604020202020204" pitchFamily="34" charset="0"/>
              </a:rPr>
              <a:t>Android là hệ điều hành điện thoại mã nguồn mở miễn phí do 	Google phát hành, phát triển dựa theo nền tảng Linux. </a:t>
            </a:r>
          </a:p>
          <a:p>
            <a:r>
              <a:rPr lang="en-US" b="1">
                <a:solidFill>
                  <a:schemeClr val="tx1"/>
                </a:solidFill>
                <a:latin typeface="Arial" panose="020B0604020202020204" pitchFamily="34" charset="0"/>
                <a:cs typeface="Arial" panose="020B0604020202020204" pitchFamily="34" charset="0"/>
              </a:rPr>
              <a:t>	- </a:t>
            </a:r>
            <a:r>
              <a:rPr lang="en-US">
                <a:solidFill>
                  <a:schemeClr val="tx1"/>
                </a:solidFill>
                <a:latin typeface="Arial" panose="020B0604020202020204" pitchFamily="34" charset="0"/>
                <a:cs typeface="Arial" panose="020B0604020202020204" pitchFamily="34" charset="0"/>
              </a:rPr>
              <a:t>Android là nền tảng cho thiết bị di động bao gồm một hệ điều 	hành, midware và một số ứng dụng chủ đạo. </a:t>
            </a:r>
          </a:p>
          <a:p>
            <a:r>
              <a:rPr lang="en-US">
                <a:solidFill>
                  <a:schemeClr val="tx1"/>
                </a:solidFill>
                <a:latin typeface="Arial" panose="020B0604020202020204" pitchFamily="34" charset="0"/>
                <a:cs typeface="Arial" panose="020B0604020202020204" pitchFamily="34" charset="0"/>
              </a:rPr>
              <a:t>	- Bộ công cụ Android SDK cung cấp các công cụ và bộ thư 	viện các 	hàm API cần thiết để phát triển ứng dụng cho nề	n tảng Android sử dụng ngôn ngữ lập trình Java.</a:t>
            </a:r>
          </a:p>
        </p:txBody>
      </p:sp>
    </p:spTree>
    <p:extLst>
      <p:ext uri="{BB962C8B-B14F-4D97-AF65-F5344CB8AC3E}">
        <p14:creationId xmlns:p14="http://schemas.microsoft.com/office/powerpoint/2010/main" val="2785373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46F02-A850-421D-928B-6DFCAB9615E4}"/>
              </a:ext>
            </a:extLst>
          </p:cNvPr>
          <p:cNvSpPr>
            <a:spLocks noGrp="1"/>
          </p:cNvSpPr>
          <p:nvPr>
            <p:ph type="title"/>
          </p:nvPr>
        </p:nvSpPr>
        <p:spPr/>
        <p:txBody>
          <a:bodyPr>
            <a:normAutofit/>
          </a:bodyPr>
          <a:lstStyle/>
          <a:p>
            <a:pPr algn="ctr"/>
            <a:r>
              <a:rPr lang="en-US" sz="3600" b="1">
                <a:latin typeface="Arial" panose="020B0604020202020204" pitchFamily="34" charset="0"/>
                <a:cs typeface="Arial" panose="020B0604020202020204" pitchFamily="34" charset="0"/>
              </a:rPr>
              <a:t>II. GIỚI THIỆU BÀI TOÁN</a:t>
            </a:r>
            <a:endParaRPr lang="en-US" sz="3600"/>
          </a:p>
        </p:txBody>
      </p:sp>
      <p:sp>
        <p:nvSpPr>
          <p:cNvPr id="3" name="Content Placeholder 2">
            <a:extLst>
              <a:ext uri="{FF2B5EF4-FFF2-40B4-BE49-F238E27FC236}">
                <a16:creationId xmlns:a16="http://schemas.microsoft.com/office/drawing/2014/main" id="{65CD8C5E-5F44-40FA-98A8-3B7BEE166BDE}"/>
              </a:ext>
            </a:extLst>
          </p:cNvPr>
          <p:cNvSpPr>
            <a:spLocks noGrp="1"/>
          </p:cNvSpPr>
          <p:nvPr>
            <p:ph idx="1"/>
          </p:nvPr>
        </p:nvSpPr>
        <p:spPr/>
        <p:txBody>
          <a:bodyPr/>
          <a:lstStyle/>
          <a:p>
            <a:pPr marL="0" indent="0">
              <a:buNone/>
            </a:pPr>
            <a:r>
              <a:rPr lang="en-US"/>
              <a:t> </a:t>
            </a:r>
          </a:p>
        </p:txBody>
      </p:sp>
      <p:sp>
        <p:nvSpPr>
          <p:cNvPr id="4" name="Rectangle: Rounded Corners 3">
            <a:extLst>
              <a:ext uri="{FF2B5EF4-FFF2-40B4-BE49-F238E27FC236}">
                <a16:creationId xmlns:a16="http://schemas.microsoft.com/office/drawing/2014/main" id="{41136AAA-E070-4F55-B194-70C5530DC1F2}"/>
              </a:ext>
            </a:extLst>
          </p:cNvPr>
          <p:cNvSpPr/>
          <p:nvPr/>
        </p:nvSpPr>
        <p:spPr>
          <a:xfrm>
            <a:off x="2150533" y="2082183"/>
            <a:ext cx="7890934" cy="3838222"/>
          </a:xfrm>
          <a:prstGeom prst="roundRect">
            <a:avLst/>
          </a:prstGeom>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sz="2000" b="1">
                <a:solidFill>
                  <a:srgbClr val="FF0000"/>
                </a:solidFill>
                <a:latin typeface="Arial" panose="020B0604020202020204" pitchFamily="34" charset="0"/>
                <a:cs typeface="Arial" panose="020B0604020202020204" pitchFamily="34" charset="0"/>
              </a:rPr>
              <a:t>2.2. Các tìm hiểu liên quan đến đề tài</a:t>
            </a:r>
          </a:p>
          <a:p>
            <a:r>
              <a:rPr lang="en-US" sz="2000" b="1" i="1">
                <a:latin typeface="Arial" panose="020B0604020202020204" pitchFamily="34" charset="0"/>
                <a:cs typeface="Arial" panose="020B0604020202020204" pitchFamily="34" charset="0"/>
              </a:rPr>
              <a:t>2.2.3. Tìm hiểu về điện thoại thông minh</a:t>
            </a:r>
          </a:p>
          <a:p>
            <a:endParaRPr lang="en-US" sz="2000" b="1" i="1">
              <a:latin typeface="Arial" panose="020B0604020202020204" pitchFamily="34" charset="0"/>
              <a:cs typeface="Arial" panose="020B0604020202020204" pitchFamily="34" charset="0"/>
            </a:endParaRPr>
          </a:p>
          <a:p>
            <a:r>
              <a:rPr lang="en-US" sz="2000" b="1" i="1">
                <a:latin typeface="Arial" panose="020B0604020202020204" pitchFamily="34" charset="0"/>
                <a:cs typeface="Arial" panose="020B0604020202020204" pitchFamily="34" charset="0"/>
              </a:rPr>
              <a:t>	</a:t>
            </a:r>
            <a:r>
              <a:rPr lang="en-US" b="1" i="1">
                <a:solidFill>
                  <a:schemeClr val="tx1"/>
                </a:solidFill>
                <a:latin typeface="Arial" panose="020B0604020202020204" pitchFamily="34" charset="0"/>
                <a:cs typeface="Arial" panose="020B0604020202020204" pitchFamily="34" charset="0"/>
              </a:rPr>
              <a:t>- </a:t>
            </a:r>
            <a:r>
              <a:rPr lang="en-US">
                <a:solidFill>
                  <a:schemeClr val="tx1"/>
                </a:solidFill>
                <a:latin typeface="Arial" panose="020B0604020202020204" pitchFamily="34" charset="0"/>
                <a:cs typeface="Arial" panose="020B0604020202020204" pitchFamily="34" charset="0"/>
              </a:rPr>
              <a:t>Điện thoại thông minh là điện thoại tích hợp một nền tảng hệ	 	điều hành di động, với nhiều tính năng tiên tiến về điện toán và 	kết nối hơn các điện thoại di động thông thường.</a:t>
            </a:r>
          </a:p>
          <a:p>
            <a:r>
              <a:rPr lang="en-US" b="1">
                <a:solidFill>
                  <a:schemeClr val="tx1"/>
                </a:solidFill>
                <a:latin typeface="Arial" panose="020B0604020202020204" pitchFamily="34" charset="0"/>
                <a:cs typeface="Arial" panose="020B0604020202020204" pitchFamily="34" charset="0"/>
              </a:rPr>
              <a:t>	- </a:t>
            </a:r>
            <a:r>
              <a:rPr lang="en-US">
                <a:solidFill>
                  <a:schemeClr val="tx1"/>
                </a:solidFill>
                <a:latin typeface="Arial" panose="020B0604020202020204" pitchFamily="34" charset="0"/>
                <a:cs typeface="Arial" panose="020B0604020202020204" pitchFamily="34" charset="0"/>
              </a:rPr>
              <a:t>Điện thoại thông minh đa số có một màn hình độ phân giải 	cao hơn so với điện thoại truyền thống và điện thoại thông 	minh như một máy tính di động. </a:t>
            </a:r>
          </a:p>
          <a:p>
            <a:r>
              <a:rPr lang="en-US" b="1">
                <a:solidFill>
                  <a:schemeClr val="tx1"/>
                </a:solidFill>
                <a:latin typeface="Arial" panose="020B0604020202020204" pitchFamily="34" charset="0"/>
                <a:cs typeface="Arial" panose="020B0604020202020204" pitchFamily="34" charset="0"/>
              </a:rPr>
              <a:t>	- </a:t>
            </a:r>
            <a:r>
              <a:rPr lang="en-US">
                <a:solidFill>
                  <a:schemeClr val="tx1"/>
                </a:solidFill>
                <a:latin typeface="Arial" panose="020B0604020202020204" pitchFamily="34" charset="0"/>
                <a:cs typeface="Arial" panose="020B0604020202020204" pitchFamily="34" charset="0"/>
              </a:rPr>
              <a:t>Điện thoại thông minh có màn hình cảm ứng độ phân giải cao 	và sẵn sàng để gọi bàn phím ảo và viết chữ tay.</a:t>
            </a:r>
          </a:p>
        </p:txBody>
      </p:sp>
    </p:spTree>
    <p:extLst>
      <p:ext uri="{BB962C8B-B14F-4D97-AF65-F5344CB8AC3E}">
        <p14:creationId xmlns:p14="http://schemas.microsoft.com/office/powerpoint/2010/main" val="2310104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1D09F-7C68-4CB9-BC4D-1F1210D8A0F8}"/>
              </a:ext>
            </a:extLst>
          </p:cNvPr>
          <p:cNvSpPr>
            <a:spLocks noGrp="1"/>
          </p:cNvSpPr>
          <p:nvPr>
            <p:ph type="title"/>
          </p:nvPr>
        </p:nvSpPr>
        <p:spPr/>
        <p:txBody>
          <a:bodyPr>
            <a:normAutofit/>
          </a:bodyPr>
          <a:lstStyle/>
          <a:p>
            <a:pPr algn="ctr"/>
            <a:r>
              <a:rPr lang="en-US" sz="3600" b="1">
                <a:latin typeface="Arial" panose="020B0604020202020204" pitchFamily="34" charset="0"/>
                <a:cs typeface="Arial" panose="020B0604020202020204" pitchFamily="34" charset="0"/>
              </a:rPr>
              <a:t>II. GIỚI THIỆU BÀI TOÁN</a:t>
            </a:r>
            <a:endParaRPr lang="en-US" sz="3600" b="1"/>
          </a:p>
        </p:txBody>
      </p:sp>
      <p:sp>
        <p:nvSpPr>
          <p:cNvPr id="3" name="Content Placeholder 2">
            <a:extLst>
              <a:ext uri="{FF2B5EF4-FFF2-40B4-BE49-F238E27FC236}">
                <a16:creationId xmlns:a16="http://schemas.microsoft.com/office/drawing/2014/main" id="{9D604537-1F5B-4A27-88AF-65CB6285DAE1}"/>
              </a:ext>
            </a:extLst>
          </p:cNvPr>
          <p:cNvSpPr>
            <a:spLocks noGrp="1"/>
          </p:cNvSpPr>
          <p:nvPr>
            <p:ph idx="1"/>
          </p:nvPr>
        </p:nvSpPr>
        <p:spPr/>
        <p:txBody>
          <a:bodyPr/>
          <a:lstStyle/>
          <a:p>
            <a:pPr marL="0" indent="0">
              <a:buNone/>
            </a:pPr>
            <a:r>
              <a:rPr lang="en-US"/>
              <a:t> </a:t>
            </a:r>
          </a:p>
        </p:txBody>
      </p:sp>
      <p:sp>
        <p:nvSpPr>
          <p:cNvPr id="4" name="Rectangle: Rounded Corners 3">
            <a:extLst>
              <a:ext uri="{FF2B5EF4-FFF2-40B4-BE49-F238E27FC236}">
                <a16:creationId xmlns:a16="http://schemas.microsoft.com/office/drawing/2014/main" id="{A5C7B8B7-97AA-475E-B1F6-5BCF176C35D4}"/>
              </a:ext>
            </a:extLst>
          </p:cNvPr>
          <p:cNvSpPr/>
          <p:nvPr/>
        </p:nvSpPr>
        <p:spPr>
          <a:xfrm>
            <a:off x="2150533" y="2082183"/>
            <a:ext cx="7890934" cy="3838222"/>
          </a:xfrm>
          <a:prstGeom prst="roundRect">
            <a:avLst/>
          </a:prstGeom>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sz="2000" b="1">
                <a:solidFill>
                  <a:srgbClr val="FF0000"/>
                </a:solidFill>
                <a:latin typeface="Arial" panose="020B0604020202020204" pitchFamily="34" charset="0"/>
                <a:cs typeface="Arial" panose="020B0604020202020204" pitchFamily="34" charset="0"/>
              </a:rPr>
              <a:t>2.2. Các tìm hiểu liên quan đến đề tài</a:t>
            </a:r>
          </a:p>
          <a:p>
            <a:endParaRPr lang="en-US" sz="2000" b="1">
              <a:solidFill>
                <a:srgbClr val="FF0000"/>
              </a:solidFill>
              <a:latin typeface="Arial" panose="020B0604020202020204" pitchFamily="34" charset="0"/>
              <a:cs typeface="Arial" panose="020B0604020202020204" pitchFamily="34" charset="0"/>
            </a:endParaRPr>
          </a:p>
          <a:p>
            <a:r>
              <a:rPr lang="en-US" sz="2000" b="1" i="1">
                <a:solidFill>
                  <a:schemeClr val="tx1"/>
                </a:solidFill>
                <a:latin typeface="Arial" panose="020B0604020202020204" pitchFamily="34" charset="0"/>
                <a:cs typeface="Arial" panose="020B0604020202020204" pitchFamily="34" charset="0"/>
              </a:rPr>
              <a:t>2.2.4. Hệ quản trị cơ sở dữ liệu</a:t>
            </a:r>
            <a:endParaRPr lang="en-US" sz="2000" b="1">
              <a:solidFill>
                <a:schemeClr val="tx1"/>
              </a:solidFill>
              <a:latin typeface="Arial" panose="020B0604020202020204" pitchFamily="34" charset="0"/>
              <a:cs typeface="Arial" panose="020B0604020202020204" pitchFamily="34" charset="0"/>
            </a:endParaRPr>
          </a:p>
          <a:p>
            <a:endParaRPr lang="en-US" b="1">
              <a:solidFill>
                <a:schemeClr val="tx1"/>
              </a:solidFill>
              <a:latin typeface="Arial" panose="020B0604020202020204" pitchFamily="34" charset="0"/>
              <a:cs typeface="Arial" panose="020B0604020202020204" pitchFamily="34" charset="0"/>
            </a:endParaRPr>
          </a:p>
          <a:p>
            <a:r>
              <a:rPr lang="en-US" b="1">
                <a:solidFill>
                  <a:schemeClr val="tx1"/>
                </a:solidFill>
                <a:latin typeface="Arial" panose="020B0604020202020204" pitchFamily="34" charset="0"/>
                <a:cs typeface="Arial" panose="020B0604020202020204" pitchFamily="34" charset="0"/>
              </a:rPr>
              <a:t>	- </a:t>
            </a:r>
            <a:r>
              <a:rPr lang="en-US">
                <a:solidFill>
                  <a:schemeClr val="tx1"/>
                </a:solidFill>
                <a:latin typeface="Arial" panose="020B0604020202020204" pitchFamily="34" charset="0"/>
                <a:cs typeface="Arial" panose="020B0604020202020204" pitchFamily="34" charset="0"/>
              </a:rPr>
              <a:t>Hệ quản trị cư sở dữ liệu là phần mềm hay hệ thống được 	thiết kế để quản trị một cơ sở dữ liệu(CSDL). </a:t>
            </a:r>
          </a:p>
          <a:p>
            <a:r>
              <a:rPr lang="en-US" b="1">
                <a:solidFill>
                  <a:schemeClr val="tx1"/>
                </a:solidFill>
                <a:latin typeface="Arial" panose="020B0604020202020204" pitchFamily="34" charset="0"/>
                <a:cs typeface="Arial" panose="020B0604020202020204" pitchFamily="34" charset="0"/>
              </a:rPr>
              <a:t>	- </a:t>
            </a:r>
            <a:r>
              <a:rPr lang="en-US">
                <a:solidFill>
                  <a:schemeClr val="tx1"/>
                </a:solidFill>
                <a:latin typeface="Arial" panose="020B0604020202020204" pitchFamily="34" charset="0"/>
                <a:cs typeface="Arial" panose="020B0604020202020204" pitchFamily="34" charset="0"/>
              </a:rPr>
              <a:t>đa số hệ quản trị CSDL trên thị trường đều có một đặc điểm 	chung là sử dụng ngôn ngữ truy vấn theo cấu trúc. </a:t>
            </a:r>
          </a:p>
          <a:p>
            <a:r>
              <a:rPr lang="en-US" b="1">
                <a:solidFill>
                  <a:schemeClr val="tx1"/>
                </a:solidFill>
                <a:latin typeface="Arial" panose="020B0604020202020204" pitchFamily="34" charset="0"/>
                <a:cs typeface="Arial" panose="020B0604020202020204" pitchFamily="34" charset="0"/>
              </a:rPr>
              <a:t>	- </a:t>
            </a:r>
            <a:r>
              <a:rPr lang="en-US">
                <a:solidFill>
                  <a:schemeClr val="tx1"/>
                </a:solidFill>
                <a:latin typeface="Arial" panose="020B0604020202020204" pitchFamily="34" charset="0"/>
                <a:cs typeface="Arial" panose="020B0604020202020204" pitchFamily="34" charset="0"/>
              </a:rPr>
              <a:t>Phần lớn các hệ quản trị CSDL kể trên hoạt động tốt nhiều hệ 	điều hành khác nhau như Linux, Unix…</a:t>
            </a:r>
            <a:endParaRPr lang="en-US" b="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2909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D722D-E6CB-4E0E-A8DD-AC97B0C6053B}"/>
              </a:ext>
            </a:extLst>
          </p:cNvPr>
          <p:cNvSpPr>
            <a:spLocks noGrp="1"/>
          </p:cNvSpPr>
          <p:nvPr>
            <p:ph type="title"/>
          </p:nvPr>
        </p:nvSpPr>
        <p:spPr/>
        <p:txBody>
          <a:bodyPr>
            <a:normAutofit/>
          </a:bodyPr>
          <a:lstStyle/>
          <a:p>
            <a:pPr algn="ctr"/>
            <a:r>
              <a:rPr lang="en-US" sz="3600" b="1">
                <a:latin typeface="Arial" panose="020B0604020202020204" pitchFamily="34" charset="0"/>
                <a:cs typeface="Arial" panose="020B0604020202020204" pitchFamily="34" charset="0"/>
              </a:rPr>
              <a:t>II. GIỚI THIỆU BÀI TOÁN</a:t>
            </a:r>
            <a:endParaRPr lang="en-US" sz="3600"/>
          </a:p>
        </p:txBody>
      </p:sp>
      <p:sp>
        <p:nvSpPr>
          <p:cNvPr id="3" name="Content Placeholder 2">
            <a:extLst>
              <a:ext uri="{FF2B5EF4-FFF2-40B4-BE49-F238E27FC236}">
                <a16:creationId xmlns:a16="http://schemas.microsoft.com/office/drawing/2014/main" id="{968A3F7D-0CA2-46C0-8A9D-E1A4786AD486}"/>
              </a:ext>
            </a:extLst>
          </p:cNvPr>
          <p:cNvSpPr>
            <a:spLocks noGrp="1"/>
          </p:cNvSpPr>
          <p:nvPr>
            <p:ph idx="1"/>
          </p:nvPr>
        </p:nvSpPr>
        <p:spPr/>
        <p:txBody>
          <a:bodyPr/>
          <a:lstStyle/>
          <a:p>
            <a:pPr marL="0" indent="0">
              <a:buNone/>
            </a:pPr>
            <a:r>
              <a:rPr lang="en-US"/>
              <a:t> </a:t>
            </a:r>
          </a:p>
        </p:txBody>
      </p:sp>
      <p:sp>
        <p:nvSpPr>
          <p:cNvPr id="4" name="Rectangle: Rounded Corners 3">
            <a:extLst>
              <a:ext uri="{FF2B5EF4-FFF2-40B4-BE49-F238E27FC236}">
                <a16:creationId xmlns:a16="http://schemas.microsoft.com/office/drawing/2014/main" id="{6B48D37F-E180-4751-BC9C-87969E9A66B7}"/>
              </a:ext>
            </a:extLst>
          </p:cNvPr>
          <p:cNvSpPr/>
          <p:nvPr/>
        </p:nvSpPr>
        <p:spPr>
          <a:xfrm>
            <a:off x="2150533" y="2082182"/>
            <a:ext cx="7890934" cy="4013817"/>
          </a:xfrm>
          <a:prstGeom prst="roundRect">
            <a:avLst/>
          </a:prstGeom>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sz="2000" b="1">
                <a:solidFill>
                  <a:srgbClr val="FF0000"/>
                </a:solidFill>
                <a:latin typeface="Arial" panose="020B0604020202020204" pitchFamily="34" charset="0"/>
                <a:cs typeface="Arial" panose="020B0604020202020204" pitchFamily="34" charset="0"/>
              </a:rPr>
              <a:t>2.3. Phân chia công việc</a:t>
            </a:r>
          </a:p>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p:txBody>
      </p:sp>
      <p:graphicFrame>
        <p:nvGraphicFramePr>
          <p:cNvPr id="10" name="Table 10">
            <a:extLst>
              <a:ext uri="{FF2B5EF4-FFF2-40B4-BE49-F238E27FC236}">
                <a16:creationId xmlns:a16="http://schemas.microsoft.com/office/drawing/2014/main" id="{B5045709-DB3A-4E35-8E68-145E9D32AD81}"/>
              </a:ext>
            </a:extLst>
          </p:cNvPr>
          <p:cNvGraphicFramePr>
            <a:graphicFrameLocks noGrp="1"/>
          </p:cNvGraphicFramePr>
          <p:nvPr>
            <p:extLst>
              <p:ext uri="{D42A27DB-BD31-4B8C-83A1-F6EECF244321}">
                <p14:modId xmlns:p14="http://schemas.microsoft.com/office/powerpoint/2010/main" val="1849929437"/>
              </p:ext>
            </p:extLst>
          </p:nvPr>
        </p:nvGraphicFramePr>
        <p:xfrm>
          <a:off x="2896657" y="2950174"/>
          <a:ext cx="6759576" cy="2926080"/>
        </p:xfrm>
        <a:graphic>
          <a:graphicData uri="http://schemas.openxmlformats.org/drawingml/2006/table">
            <a:tbl>
              <a:tblPr firstRow="1" bandRow="1">
                <a:tableStyleId>{5C22544A-7EE6-4342-B048-85BDC9FD1C3A}</a:tableStyleId>
              </a:tblPr>
              <a:tblGrid>
                <a:gridCol w="3379788">
                  <a:extLst>
                    <a:ext uri="{9D8B030D-6E8A-4147-A177-3AD203B41FA5}">
                      <a16:colId xmlns:a16="http://schemas.microsoft.com/office/drawing/2014/main" val="458111727"/>
                    </a:ext>
                  </a:extLst>
                </a:gridCol>
                <a:gridCol w="3379788">
                  <a:extLst>
                    <a:ext uri="{9D8B030D-6E8A-4147-A177-3AD203B41FA5}">
                      <a16:colId xmlns:a16="http://schemas.microsoft.com/office/drawing/2014/main" val="1630712707"/>
                    </a:ext>
                  </a:extLst>
                </a:gridCol>
              </a:tblGrid>
              <a:tr h="217393">
                <a:tc>
                  <a:txBody>
                    <a:bodyPr/>
                    <a:lstStyle/>
                    <a:p>
                      <a:r>
                        <a:rPr lang="en-US"/>
                        <a:t>                     Võ Thị Trà</a:t>
                      </a:r>
                    </a:p>
                  </a:txBody>
                  <a:tcPr/>
                </a:tc>
                <a:tc>
                  <a:txBody>
                    <a:bodyPr/>
                    <a:lstStyle/>
                    <a:p>
                      <a:r>
                        <a:rPr lang="en-US"/>
                        <a:t>          Nguyễn Văn V</a:t>
                      </a:r>
                      <a:r>
                        <a:rPr lang="vi-VN"/>
                        <a:t>ư</a:t>
                      </a:r>
                      <a:r>
                        <a:rPr lang="en-US"/>
                        <a:t>ợng</a:t>
                      </a:r>
                    </a:p>
                  </a:txBody>
                  <a:tcPr/>
                </a:tc>
                <a:extLst>
                  <a:ext uri="{0D108BD9-81ED-4DB2-BD59-A6C34878D82A}">
                    <a16:rowId xmlns:a16="http://schemas.microsoft.com/office/drawing/2014/main" val="3702355741"/>
                  </a:ext>
                </a:extLst>
              </a:tr>
              <a:tr h="217393">
                <a:tc>
                  <a:txBody>
                    <a:bodyPr/>
                    <a:lstStyle/>
                    <a:p>
                      <a:r>
                        <a:rPr lang="en-US"/>
                        <a:t>                    </a:t>
                      </a:r>
                      <a:r>
                        <a:rPr lang="en-US" sz="1800" kern="1200">
                          <a:solidFill>
                            <a:schemeClr val="dk1"/>
                          </a:solidFill>
                          <a:effectLst/>
                          <a:latin typeface="+mn-lt"/>
                          <a:ea typeface="+mn-ea"/>
                          <a:cs typeface="+mn-cs"/>
                        </a:rPr>
                        <a:t>Đặt vấn đề</a:t>
                      </a:r>
                      <a:endParaRPr lang="en-US"/>
                    </a:p>
                  </a:txBody>
                  <a:tcPr/>
                </a:tc>
                <a:tc>
                  <a:txBody>
                    <a:bodyPr/>
                    <a:lstStyle/>
                    <a:p>
                      <a:r>
                        <a:rPr lang="en-US" sz="1800" kern="1200">
                          <a:solidFill>
                            <a:schemeClr val="dk1"/>
                          </a:solidFill>
                          <a:effectLst/>
                          <a:latin typeface="+mn-lt"/>
                          <a:ea typeface="+mn-ea"/>
                          <a:cs typeface="+mn-cs"/>
                        </a:rPr>
                        <a:t>                Khảo sát chung</a:t>
                      </a:r>
                      <a:endParaRPr lang="en-US"/>
                    </a:p>
                  </a:txBody>
                  <a:tcPr/>
                </a:tc>
                <a:extLst>
                  <a:ext uri="{0D108BD9-81ED-4DB2-BD59-A6C34878D82A}">
                    <a16:rowId xmlns:a16="http://schemas.microsoft.com/office/drawing/2014/main" val="414401570"/>
                  </a:ext>
                </a:extLst>
              </a:tr>
              <a:tr h="217393">
                <a:tc>
                  <a:txBody>
                    <a:bodyPr/>
                    <a:lstStyle/>
                    <a:p>
                      <a:r>
                        <a:rPr lang="en-US"/>
                        <a:t>         </a:t>
                      </a:r>
                      <a:r>
                        <a:rPr lang="en-US" sz="1800" kern="1200">
                          <a:solidFill>
                            <a:schemeClr val="dk1"/>
                          </a:solidFill>
                          <a:effectLst/>
                          <a:latin typeface="+mn-lt"/>
                          <a:ea typeface="+mn-ea"/>
                          <a:cs typeface="+mn-cs"/>
                        </a:rPr>
                        <a:t>Xác định yêu cầu bài toán</a:t>
                      </a:r>
                      <a:endParaRPr lang="en-US"/>
                    </a:p>
                  </a:txBody>
                  <a:tcPr/>
                </a:tc>
                <a:tc>
                  <a:txBody>
                    <a:bodyPr/>
                    <a:lstStyle/>
                    <a:p>
                      <a:r>
                        <a:rPr lang="en-US"/>
                        <a:t>       </a:t>
                      </a:r>
                      <a:r>
                        <a:rPr lang="en-US" sz="1800" kern="1200">
                          <a:solidFill>
                            <a:schemeClr val="dk1"/>
                          </a:solidFill>
                          <a:effectLst/>
                          <a:latin typeface="+mn-lt"/>
                          <a:ea typeface="+mn-ea"/>
                          <a:cs typeface="+mn-cs"/>
                        </a:rPr>
                        <a:t>Phân tích chi tiết bài toán</a:t>
                      </a:r>
                      <a:endParaRPr lang="en-US"/>
                    </a:p>
                  </a:txBody>
                  <a:tcPr/>
                </a:tc>
                <a:extLst>
                  <a:ext uri="{0D108BD9-81ED-4DB2-BD59-A6C34878D82A}">
                    <a16:rowId xmlns:a16="http://schemas.microsoft.com/office/drawing/2014/main" val="2202394676"/>
                  </a:ext>
                </a:extLst>
              </a:tr>
              <a:tr h="217393">
                <a:tc>
                  <a:txBody>
                    <a:bodyPr/>
                    <a:lstStyle/>
                    <a:p>
                      <a:r>
                        <a:rPr lang="en-US"/>
                        <a:t>              </a:t>
                      </a:r>
                      <a:r>
                        <a:rPr lang="en-US" sz="1800" kern="1200">
                          <a:solidFill>
                            <a:schemeClr val="dk1"/>
                          </a:solidFill>
                          <a:effectLst/>
                          <a:latin typeface="+mn-lt"/>
                          <a:ea typeface="+mn-ea"/>
                          <a:cs typeface="+mn-cs"/>
                        </a:rPr>
                        <a:t>Thiết kế giao diện</a:t>
                      </a:r>
                      <a:endParaRPr lang="en-US"/>
                    </a:p>
                  </a:txBody>
                  <a:tcPr/>
                </a:tc>
                <a:tc>
                  <a:txBody>
                    <a:bodyPr/>
                    <a:lstStyle/>
                    <a:p>
                      <a:r>
                        <a:rPr lang="en-US"/>
                        <a:t>                  </a:t>
                      </a:r>
                      <a:r>
                        <a:rPr lang="en-US" sz="1800" kern="1200">
                          <a:solidFill>
                            <a:schemeClr val="dk1"/>
                          </a:solidFill>
                          <a:effectLst/>
                          <a:latin typeface="+mn-lt"/>
                          <a:ea typeface="+mn-ea"/>
                          <a:cs typeface="+mn-cs"/>
                        </a:rPr>
                        <a:t>Code tính năng</a:t>
                      </a:r>
                      <a:endParaRPr lang="en-US"/>
                    </a:p>
                  </a:txBody>
                  <a:tcPr/>
                </a:tc>
                <a:extLst>
                  <a:ext uri="{0D108BD9-81ED-4DB2-BD59-A6C34878D82A}">
                    <a16:rowId xmlns:a16="http://schemas.microsoft.com/office/drawing/2014/main" val="1053910496"/>
                  </a:ext>
                </a:extLst>
              </a:tr>
              <a:tr h="217393">
                <a:tc>
                  <a:txBody>
                    <a:bodyPr/>
                    <a:lstStyle/>
                    <a:p>
                      <a:r>
                        <a:rPr lang="en-US"/>
                        <a:t>                 </a:t>
                      </a:r>
                      <a:r>
                        <a:rPr lang="en-US" sz="1800" kern="1200">
                          <a:solidFill>
                            <a:schemeClr val="dk1"/>
                          </a:solidFill>
                          <a:effectLst/>
                          <a:latin typeface="+mn-lt"/>
                          <a:ea typeface="+mn-ea"/>
                          <a:cs typeface="+mn-cs"/>
                        </a:rPr>
                        <a:t>Code giao diện</a:t>
                      </a:r>
                      <a:endParaRPr lang="en-US"/>
                    </a:p>
                  </a:txBody>
                  <a:tcPr/>
                </a:tc>
                <a:tc>
                  <a:txBody>
                    <a:bodyPr/>
                    <a:lstStyle/>
                    <a:p>
                      <a:r>
                        <a:rPr lang="en-US"/>
                        <a:t>                 </a:t>
                      </a:r>
                      <a:r>
                        <a:rPr lang="en-US" sz="1800" kern="1200">
                          <a:solidFill>
                            <a:schemeClr val="dk1"/>
                          </a:solidFill>
                          <a:effectLst/>
                          <a:latin typeface="+mn-lt"/>
                          <a:ea typeface="+mn-ea"/>
                          <a:cs typeface="+mn-cs"/>
                        </a:rPr>
                        <a:t>Code hệ thống</a:t>
                      </a:r>
                      <a:endParaRPr lang="en-US"/>
                    </a:p>
                  </a:txBody>
                  <a:tcPr/>
                </a:tc>
                <a:extLst>
                  <a:ext uri="{0D108BD9-81ED-4DB2-BD59-A6C34878D82A}">
                    <a16:rowId xmlns:a16="http://schemas.microsoft.com/office/drawing/2014/main" val="3167831545"/>
                  </a:ext>
                </a:extLst>
              </a:tr>
              <a:tr h="217393">
                <a:tc>
                  <a:txBody>
                    <a:bodyPr/>
                    <a:lstStyle/>
                    <a:p>
                      <a:r>
                        <a:rPr lang="en-US"/>
                        <a:t>                       Test</a:t>
                      </a:r>
                    </a:p>
                  </a:txBody>
                  <a:tcPr/>
                </a:tc>
                <a:tc>
                  <a:txBody>
                    <a:bodyPr/>
                    <a:lstStyle/>
                    <a:p>
                      <a:r>
                        <a:rPr lang="en-US"/>
                        <a:t>                    </a:t>
                      </a:r>
                      <a:r>
                        <a:rPr lang="en-US" sz="1800" kern="1200">
                          <a:solidFill>
                            <a:schemeClr val="dk1"/>
                          </a:solidFill>
                          <a:effectLst/>
                          <a:latin typeface="+mn-lt"/>
                          <a:ea typeface="+mn-ea"/>
                          <a:cs typeface="+mn-cs"/>
                        </a:rPr>
                        <a:t>Chỉnh sửa</a:t>
                      </a:r>
                      <a:endParaRPr lang="en-US"/>
                    </a:p>
                  </a:txBody>
                  <a:tcPr/>
                </a:tc>
                <a:extLst>
                  <a:ext uri="{0D108BD9-81ED-4DB2-BD59-A6C34878D82A}">
                    <a16:rowId xmlns:a16="http://schemas.microsoft.com/office/drawing/2014/main" val="909782026"/>
                  </a:ext>
                </a:extLst>
              </a:tr>
              <a:tr h="217393">
                <a:tc>
                  <a:txBody>
                    <a:bodyPr/>
                    <a:lstStyle/>
                    <a:p>
                      <a:r>
                        <a:rPr lang="en-US"/>
                        <a:t>            </a:t>
                      </a:r>
                      <a:r>
                        <a:rPr lang="en-US" sz="1800" kern="1200">
                          <a:solidFill>
                            <a:schemeClr val="dk1"/>
                          </a:solidFill>
                          <a:effectLst/>
                          <a:latin typeface="+mn-lt"/>
                          <a:ea typeface="+mn-ea"/>
                          <a:cs typeface="+mn-cs"/>
                        </a:rPr>
                        <a:t>Cài đặt phần mềm</a:t>
                      </a:r>
                      <a:endParaRPr lang="en-US"/>
                    </a:p>
                  </a:txBody>
                  <a:tcPr/>
                </a:tc>
                <a:tc>
                  <a:txBody>
                    <a:bodyPr/>
                    <a:lstStyle/>
                    <a:p>
                      <a:r>
                        <a:rPr lang="en-US"/>
                        <a:t>                 </a:t>
                      </a:r>
                      <a:r>
                        <a:rPr lang="en-US" sz="1800" kern="1200">
                          <a:solidFill>
                            <a:schemeClr val="dk1"/>
                          </a:solidFill>
                          <a:effectLst/>
                          <a:latin typeface="+mn-lt"/>
                          <a:ea typeface="+mn-ea"/>
                          <a:cs typeface="+mn-cs"/>
                        </a:rPr>
                        <a:t>Cài đặt phần mềm</a:t>
                      </a:r>
                      <a:endParaRPr lang="en-US"/>
                    </a:p>
                  </a:txBody>
                  <a:tcPr/>
                </a:tc>
                <a:extLst>
                  <a:ext uri="{0D108BD9-81ED-4DB2-BD59-A6C34878D82A}">
                    <a16:rowId xmlns:a16="http://schemas.microsoft.com/office/drawing/2014/main" val="328964135"/>
                  </a:ext>
                </a:extLst>
              </a:tr>
              <a:tr h="217393">
                <a:tc>
                  <a:txBody>
                    <a:bodyPr/>
                    <a:lstStyle/>
                    <a:p>
                      <a:r>
                        <a:rPr lang="en-US"/>
                        <a:t>              </a:t>
                      </a:r>
                      <a:r>
                        <a:rPr lang="en-US" sz="1800" kern="1200">
                          <a:solidFill>
                            <a:schemeClr val="dk1"/>
                          </a:solidFill>
                          <a:effectLst/>
                          <a:latin typeface="+mn-lt"/>
                          <a:ea typeface="+mn-ea"/>
                          <a:cs typeface="+mn-cs"/>
                        </a:rPr>
                        <a:t>Cài đặt phần mềm</a:t>
                      </a:r>
                      <a:endParaRPr lang="en-US"/>
                    </a:p>
                  </a:txBody>
                  <a:tcPr/>
                </a:tc>
                <a:tc>
                  <a:txBody>
                    <a:bodyPr/>
                    <a:lstStyle/>
                    <a:p>
                      <a:r>
                        <a:rPr lang="en-US"/>
                        <a:t>                </a:t>
                      </a:r>
                      <a:r>
                        <a:rPr lang="en-US" sz="1800" kern="1200">
                          <a:solidFill>
                            <a:schemeClr val="dk1"/>
                          </a:solidFill>
                          <a:effectLst/>
                          <a:latin typeface="+mn-lt"/>
                          <a:ea typeface="+mn-ea"/>
                          <a:cs typeface="+mn-cs"/>
                        </a:rPr>
                        <a:t>Thiết kế chức năng</a:t>
                      </a:r>
                      <a:endParaRPr lang="en-US"/>
                    </a:p>
                  </a:txBody>
                  <a:tcPr/>
                </a:tc>
                <a:extLst>
                  <a:ext uri="{0D108BD9-81ED-4DB2-BD59-A6C34878D82A}">
                    <a16:rowId xmlns:a16="http://schemas.microsoft.com/office/drawing/2014/main" val="4071347752"/>
                  </a:ext>
                </a:extLst>
              </a:tr>
            </a:tbl>
          </a:graphicData>
        </a:graphic>
      </p:graphicFrame>
    </p:spTree>
    <p:extLst>
      <p:ext uri="{BB962C8B-B14F-4D97-AF65-F5344CB8AC3E}">
        <p14:creationId xmlns:p14="http://schemas.microsoft.com/office/powerpoint/2010/main" val="1586259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B7372-0A07-48A7-BA62-FFF0B13FF5A1}"/>
              </a:ext>
            </a:extLst>
          </p:cNvPr>
          <p:cNvSpPr>
            <a:spLocks noGrp="1"/>
          </p:cNvSpPr>
          <p:nvPr>
            <p:ph type="title"/>
          </p:nvPr>
        </p:nvSpPr>
        <p:spPr/>
        <p:txBody>
          <a:bodyPr>
            <a:normAutofit/>
          </a:bodyPr>
          <a:lstStyle/>
          <a:p>
            <a:pPr algn="ctr"/>
            <a:r>
              <a:rPr lang="en-US" sz="3600" b="1">
                <a:latin typeface="Arial" panose="020B0604020202020204" pitchFamily="34" charset="0"/>
                <a:cs typeface="Arial" panose="020B0604020202020204" pitchFamily="34" charset="0"/>
              </a:rPr>
              <a:t>II. GIỚI </a:t>
            </a:r>
            <a:r>
              <a:rPr lang="en-US" sz="3600" b="1">
                <a:solidFill>
                  <a:schemeClr val="tx1">
                    <a:lumMod val="95000"/>
                    <a:lumOff val="5000"/>
                  </a:schemeClr>
                </a:solidFill>
                <a:latin typeface="Arial" panose="020B0604020202020204" pitchFamily="34" charset="0"/>
                <a:cs typeface="Arial" panose="020B0604020202020204" pitchFamily="34" charset="0"/>
              </a:rPr>
              <a:t>THIỆU</a:t>
            </a:r>
            <a:r>
              <a:rPr lang="en-US" sz="3600" b="1">
                <a:latin typeface="Arial" panose="020B0604020202020204" pitchFamily="34" charset="0"/>
                <a:cs typeface="Arial" panose="020B0604020202020204" pitchFamily="34" charset="0"/>
              </a:rPr>
              <a:t> BÀI TOÁN</a:t>
            </a:r>
            <a:endParaRPr lang="en-US" sz="3600"/>
          </a:p>
        </p:txBody>
      </p:sp>
      <p:sp>
        <p:nvSpPr>
          <p:cNvPr id="3" name="Content Placeholder 2">
            <a:extLst>
              <a:ext uri="{FF2B5EF4-FFF2-40B4-BE49-F238E27FC236}">
                <a16:creationId xmlns:a16="http://schemas.microsoft.com/office/drawing/2014/main" id="{FF685886-D28F-4F5C-B142-059E3A65BE4F}"/>
              </a:ext>
            </a:extLst>
          </p:cNvPr>
          <p:cNvSpPr>
            <a:spLocks noGrp="1"/>
          </p:cNvSpPr>
          <p:nvPr>
            <p:ph idx="1"/>
          </p:nvPr>
        </p:nvSpPr>
        <p:spPr/>
        <p:txBody>
          <a:bodyPr/>
          <a:lstStyle/>
          <a:p>
            <a:pPr marL="0" indent="0">
              <a:buNone/>
            </a:pPr>
            <a:r>
              <a:rPr lang="en-US"/>
              <a:t> </a:t>
            </a:r>
          </a:p>
        </p:txBody>
      </p:sp>
      <p:sp>
        <p:nvSpPr>
          <p:cNvPr id="4" name="Rectangle: Rounded Corners 3">
            <a:extLst>
              <a:ext uri="{FF2B5EF4-FFF2-40B4-BE49-F238E27FC236}">
                <a16:creationId xmlns:a16="http://schemas.microsoft.com/office/drawing/2014/main" id="{8EC07D8F-D613-4FB2-A96A-A72D2DD70F24}"/>
              </a:ext>
            </a:extLst>
          </p:cNvPr>
          <p:cNvSpPr/>
          <p:nvPr/>
        </p:nvSpPr>
        <p:spPr>
          <a:xfrm>
            <a:off x="2150533" y="2082182"/>
            <a:ext cx="7890934" cy="3889639"/>
          </a:xfrm>
          <a:prstGeom prst="roundRect">
            <a:avLst/>
          </a:prstGeom>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sz="2000" b="1">
                <a:solidFill>
                  <a:srgbClr val="FF0000"/>
                </a:solidFill>
                <a:latin typeface="Arial" panose="020B0604020202020204" pitchFamily="34" charset="0"/>
                <a:cs typeface="Arial" panose="020B0604020202020204" pitchFamily="34" charset="0"/>
              </a:rPr>
              <a:t>2.4. Kế hoạch thực hiện công việc</a:t>
            </a:r>
          </a:p>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73FCDB5B-F7B5-4261-A4A4-57DD45C21997}"/>
              </a:ext>
            </a:extLst>
          </p:cNvPr>
          <p:cNvPicPr/>
          <p:nvPr/>
        </p:nvPicPr>
        <p:blipFill>
          <a:blip r:embed="rId2">
            <a:extLst>
              <a:ext uri="{28A0092B-C50C-407E-A947-70E740481C1C}">
                <a14:useLocalDpi xmlns:a14="http://schemas.microsoft.com/office/drawing/2010/main" val="0"/>
              </a:ext>
            </a:extLst>
          </a:blip>
          <a:stretch>
            <a:fillRect/>
          </a:stretch>
        </p:blipFill>
        <p:spPr>
          <a:xfrm>
            <a:off x="3557481" y="2893290"/>
            <a:ext cx="5548948" cy="2935306"/>
          </a:xfrm>
          <a:prstGeom prst="rect">
            <a:avLst/>
          </a:prstGeom>
        </p:spPr>
      </p:pic>
    </p:spTree>
    <p:extLst>
      <p:ext uri="{BB962C8B-B14F-4D97-AF65-F5344CB8AC3E}">
        <p14:creationId xmlns:p14="http://schemas.microsoft.com/office/powerpoint/2010/main" val="3273144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D4270-60C4-4B5F-A90A-7E5F7A612643}"/>
              </a:ext>
            </a:extLst>
          </p:cNvPr>
          <p:cNvSpPr>
            <a:spLocks noGrp="1"/>
          </p:cNvSpPr>
          <p:nvPr>
            <p:ph type="title"/>
          </p:nvPr>
        </p:nvSpPr>
        <p:spPr/>
        <p:txBody>
          <a:bodyPr>
            <a:normAutofit/>
          </a:bodyPr>
          <a:lstStyle/>
          <a:p>
            <a:pPr algn="ctr"/>
            <a:r>
              <a:rPr lang="en-US" sz="3200" b="1">
                <a:latin typeface="Arial" panose="020B0604020202020204" pitchFamily="34" charset="0"/>
                <a:cs typeface="Arial" panose="020B0604020202020204" pitchFamily="34" charset="0"/>
              </a:rPr>
              <a:t>II. GIỚI THIỆU BÀI TOÁN</a:t>
            </a:r>
            <a:endParaRPr lang="en-US" sz="3200"/>
          </a:p>
        </p:txBody>
      </p:sp>
      <p:sp>
        <p:nvSpPr>
          <p:cNvPr id="3" name="Content Placeholder 2">
            <a:extLst>
              <a:ext uri="{FF2B5EF4-FFF2-40B4-BE49-F238E27FC236}">
                <a16:creationId xmlns:a16="http://schemas.microsoft.com/office/drawing/2014/main" id="{65F656FB-EA04-4761-AD39-80874248F41B}"/>
              </a:ext>
            </a:extLst>
          </p:cNvPr>
          <p:cNvSpPr>
            <a:spLocks noGrp="1"/>
          </p:cNvSpPr>
          <p:nvPr>
            <p:ph idx="1"/>
          </p:nvPr>
        </p:nvSpPr>
        <p:spPr/>
        <p:txBody>
          <a:bodyPr/>
          <a:lstStyle/>
          <a:p>
            <a:pPr marL="0" indent="0">
              <a:buNone/>
            </a:pPr>
            <a:r>
              <a:rPr lang="en-US"/>
              <a:t> </a:t>
            </a:r>
          </a:p>
        </p:txBody>
      </p:sp>
      <p:sp>
        <p:nvSpPr>
          <p:cNvPr id="4" name="Rectangle: Rounded Corners 3">
            <a:extLst>
              <a:ext uri="{FF2B5EF4-FFF2-40B4-BE49-F238E27FC236}">
                <a16:creationId xmlns:a16="http://schemas.microsoft.com/office/drawing/2014/main" id="{D80548D6-FFCD-4E41-A97B-E9DBE271BD90}"/>
              </a:ext>
            </a:extLst>
          </p:cNvPr>
          <p:cNvSpPr/>
          <p:nvPr/>
        </p:nvSpPr>
        <p:spPr>
          <a:xfrm>
            <a:off x="2150533" y="2082183"/>
            <a:ext cx="7890934" cy="3838222"/>
          </a:xfrm>
          <a:prstGeom prst="roundRect">
            <a:avLst/>
          </a:prstGeom>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sz="2000" b="1">
                <a:solidFill>
                  <a:srgbClr val="FF0000"/>
                </a:solidFill>
                <a:latin typeface="Arial" panose="020B0604020202020204" pitchFamily="34" charset="0"/>
                <a:cs typeface="Arial" panose="020B0604020202020204" pitchFamily="34" charset="0"/>
              </a:rPr>
              <a:t>2.5. Biểu đồ lịch trình dự án</a:t>
            </a:r>
          </a:p>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B385D92-2C24-412D-9B14-0299598BACC6}"/>
              </a:ext>
            </a:extLst>
          </p:cNvPr>
          <p:cNvPicPr/>
          <p:nvPr/>
        </p:nvPicPr>
        <p:blipFill>
          <a:blip r:embed="rId2">
            <a:extLst>
              <a:ext uri="{28A0092B-C50C-407E-A947-70E740481C1C}">
                <a14:useLocalDpi xmlns:a14="http://schemas.microsoft.com/office/drawing/2010/main" val="0"/>
              </a:ext>
            </a:extLst>
          </a:blip>
          <a:stretch>
            <a:fillRect/>
          </a:stretch>
        </p:blipFill>
        <p:spPr>
          <a:xfrm>
            <a:off x="3471863" y="2800350"/>
            <a:ext cx="5543550" cy="2997199"/>
          </a:xfrm>
          <a:prstGeom prst="rect">
            <a:avLst/>
          </a:prstGeom>
        </p:spPr>
      </p:pic>
    </p:spTree>
    <p:extLst>
      <p:ext uri="{BB962C8B-B14F-4D97-AF65-F5344CB8AC3E}">
        <p14:creationId xmlns:p14="http://schemas.microsoft.com/office/powerpoint/2010/main" val="1022264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BD2E5-60F4-4304-98D8-1728AA796CA6}"/>
              </a:ext>
            </a:extLst>
          </p:cNvPr>
          <p:cNvSpPr>
            <a:spLocks noGrp="1"/>
          </p:cNvSpPr>
          <p:nvPr>
            <p:ph type="title"/>
          </p:nvPr>
        </p:nvSpPr>
        <p:spPr/>
        <p:txBody>
          <a:bodyPr>
            <a:normAutofit/>
          </a:bodyPr>
          <a:lstStyle/>
          <a:p>
            <a:pPr algn="ctr"/>
            <a:r>
              <a:rPr lang="en-US" sz="3600" b="1">
                <a:latin typeface="Arial" panose="020B0604020202020204" pitchFamily="34" charset="0"/>
                <a:cs typeface="Arial" panose="020B0604020202020204" pitchFamily="34" charset="0"/>
              </a:rPr>
              <a:t>III. PHÂN TÍCH VÀ THIẾT KẾ HỆ THỐNG</a:t>
            </a:r>
          </a:p>
        </p:txBody>
      </p:sp>
      <p:sp>
        <p:nvSpPr>
          <p:cNvPr id="3" name="Content Placeholder 2">
            <a:extLst>
              <a:ext uri="{FF2B5EF4-FFF2-40B4-BE49-F238E27FC236}">
                <a16:creationId xmlns:a16="http://schemas.microsoft.com/office/drawing/2014/main" id="{9DDBD033-59D6-4B7F-80E6-0A3B2CA48446}"/>
              </a:ext>
            </a:extLst>
          </p:cNvPr>
          <p:cNvSpPr>
            <a:spLocks noGrp="1"/>
          </p:cNvSpPr>
          <p:nvPr>
            <p:ph idx="1"/>
          </p:nvPr>
        </p:nvSpPr>
        <p:spPr>
          <a:xfrm>
            <a:off x="838200" y="1854201"/>
            <a:ext cx="10515600" cy="4351338"/>
          </a:xfrm>
        </p:spPr>
        <p:txBody>
          <a:bodyPr/>
          <a:lstStyle/>
          <a:p>
            <a:pPr marL="0" indent="0">
              <a:buNone/>
            </a:pPr>
            <a:r>
              <a:rPr lang="en-US"/>
              <a:t> </a:t>
            </a:r>
          </a:p>
        </p:txBody>
      </p:sp>
      <p:sp>
        <p:nvSpPr>
          <p:cNvPr id="4" name="Rectangle: Rounded Corners 3">
            <a:extLst>
              <a:ext uri="{FF2B5EF4-FFF2-40B4-BE49-F238E27FC236}">
                <a16:creationId xmlns:a16="http://schemas.microsoft.com/office/drawing/2014/main" id="{0CEFCCA8-BC22-43F1-AE5F-91DEA325D3D9}"/>
              </a:ext>
            </a:extLst>
          </p:cNvPr>
          <p:cNvSpPr/>
          <p:nvPr/>
        </p:nvSpPr>
        <p:spPr>
          <a:xfrm>
            <a:off x="2150533" y="2082183"/>
            <a:ext cx="7890934" cy="3838222"/>
          </a:xfrm>
          <a:prstGeom prst="roundRect">
            <a:avLst/>
          </a:prstGeom>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sz="2000" b="1">
                <a:solidFill>
                  <a:srgbClr val="FF0000"/>
                </a:solidFill>
                <a:latin typeface="Arial" panose="020B0604020202020204" pitchFamily="34" charset="0"/>
                <a:cs typeface="Arial" panose="020B0604020202020204" pitchFamily="34" charset="0"/>
              </a:rPr>
              <a:t>3.1.  Xác định yêu cầu bài toán</a:t>
            </a:r>
          </a:p>
          <a:p>
            <a:r>
              <a:rPr lang="en-US" sz="2000" b="1" i="1">
                <a:latin typeface="Arial" panose="020B0604020202020204" pitchFamily="34" charset="0"/>
                <a:cs typeface="Arial" panose="020B0604020202020204" pitchFamily="34" charset="0"/>
              </a:rPr>
              <a:t>3.1.1. Phân tích hệ thống</a:t>
            </a:r>
            <a:endParaRPr lang="en-US" sz="2000" b="1">
              <a:latin typeface="Arial" panose="020B0604020202020204" pitchFamily="34" charset="0"/>
              <a:cs typeface="Arial" panose="020B0604020202020204" pitchFamily="34" charset="0"/>
            </a:endParaRPr>
          </a:p>
          <a:p>
            <a:r>
              <a:rPr lang="en-US" sz="2000" b="1" i="1">
                <a:latin typeface="Arial" panose="020B0604020202020204" pitchFamily="34" charset="0"/>
                <a:cs typeface="Arial" panose="020B0604020202020204" pitchFamily="34" charset="0"/>
              </a:rPr>
              <a:t>3.1.1.1. Yêu cầu phi chức năng</a:t>
            </a:r>
          </a:p>
          <a:p>
            <a:r>
              <a:rPr lang="en-US">
                <a:latin typeface="Arial" panose="020B0604020202020204" pitchFamily="34" charset="0"/>
                <a:cs typeface="Arial" panose="020B0604020202020204" pitchFamily="34" charset="0"/>
              </a:rPr>
              <a:t>Yêu cầu về xác thực truy cập hệ thống: Người sử dụng phải được xác thực khi thực hiện truy cập hệ thống tối thiểu bởi các yếu tố “tên tài khoản”, “mật khẩu”. </a:t>
            </a:r>
          </a:p>
          <a:p>
            <a:r>
              <a:rPr lang="en-US">
                <a:latin typeface="Arial" panose="020B0604020202020204" pitchFamily="34" charset="0"/>
                <a:cs typeface="Arial" panose="020B0604020202020204" pitchFamily="34" charset="0"/>
              </a:rPr>
              <a:t>Yêu cầu về mỹ thuật: Giao diện bắt mắt, dễ sử dụng. Tương tác đơn giản, tránh nhầm lẫn, sai sót khi sử dụng. Các biểu tưởng hình ảnh, các hộp thoại thông báo phải nhất quán với nhau về màu sắc, phông chữ.</a:t>
            </a:r>
          </a:p>
          <a:p>
            <a:r>
              <a:rPr lang="en-US">
                <a:latin typeface="Arial" panose="020B0604020202020204" pitchFamily="34" charset="0"/>
                <a:cs typeface="Arial" panose="020B0604020202020204" pitchFamily="34" charset="0"/>
              </a:rPr>
              <a:t>Yêu cầu về tính tương thích và hiệu năng hệ thống: Sử dụng công cụ Android Studio để viết chương trình chạy trên điện thoại Android. Hoạt động tốt trên các thiết bị di động có hệ điều hành Android.</a:t>
            </a:r>
          </a:p>
          <a:p>
            <a:endParaRPr lang="en-US" b="1"/>
          </a:p>
        </p:txBody>
      </p:sp>
    </p:spTree>
    <p:extLst>
      <p:ext uri="{BB962C8B-B14F-4D97-AF65-F5344CB8AC3E}">
        <p14:creationId xmlns:p14="http://schemas.microsoft.com/office/powerpoint/2010/main" val="1912213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0BC3E-76DF-4ADB-B478-9F0075B01802}"/>
              </a:ext>
            </a:extLst>
          </p:cNvPr>
          <p:cNvSpPr>
            <a:spLocks noGrp="1"/>
          </p:cNvSpPr>
          <p:nvPr>
            <p:ph type="title"/>
          </p:nvPr>
        </p:nvSpPr>
        <p:spPr/>
        <p:txBody>
          <a:bodyPr>
            <a:normAutofit/>
          </a:bodyPr>
          <a:lstStyle/>
          <a:p>
            <a:pPr algn="ctr"/>
            <a:r>
              <a:rPr lang="en-US" sz="3600" b="1">
                <a:latin typeface="Arial" panose="020B0604020202020204" pitchFamily="34" charset="0"/>
                <a:cs typeface="Arial" panose="020B0604020202020204" pitchFamily="34" charset="0"/>
              </a:rPr>
              <a:t>III. PHÂN TÍCH VÀ THIẾT KẾ HỆ THỐNG</a:t>
            </a:r>
            <a:endParaRPr lang="en-US" sz="3600"/>
          </a:p>
        </p:txBody>
      </p:sp>
      <p:sp>
        <p:nvSpPr>
          <p:cNvPr id="3" name="Content Placeholder 2">
            <a:extLst>
              <a:ext uri="{FF2B5EF4-FFF2-40B4-BE49-F238E27FC236}">
                <a16:creationId xmlns:a16="http://schemas.microsoft.com/office/drawing/2014/main" id="{C5280FDF-2FA1-4610-A146-BAF851C48F76}"/>
              </a:ext>
            </a:extLst>
          </p:cNvPr>
          <p:cNvSpPr>
            <a:spLocks noGrp="1"/>
          </p:cNvSpPr>
          <p:nvPr>
            <p:ph idx="1"/>
          </p:nvPr>
        </p:nvSpPr>
        <p:spPr/>
        <p:txBody>
          <a:bodyPr/>
          <a:lstStyle/>
          <a:p>
            <a:pPr marL="0" indent="0">
              <a:buNone/>
            </a:pPr>
            <a:r>
              <a:rPr lang="en-US"/>
              <a:t> </a:t>
            </a:r>
          </a:p>
        </p:txBody>
      </p:sp>
      <p:sp>
        <p:nvSpPr>
          <p:cNvPr id="4" name="Rectangle: Rounded Corners 3">
            <a:extLst>
              <a:ext uri="{FF2B5EF4-FFF2-40B4-BE49-F238E27FC236}">
                <a16:creationId xmlns:a16="http://schemas.microsoft.com/office/drawing/2014/main" id="{CE48BD26-A699-467C-8D9D-93911A88CDE3}"/>
              </a:ext>
            </a:extLst>
          </p:cNvPr>
          <p:cNvSpPr/>
          <p:nvPr/>
        </p:nvSpPr>
        <p:spPr>
          <a:xfrm>
            <a:off x="2150533" y="2082183"/>
            <a:ext cx="7890934" cy="3838222"/>
          </a:xfrm>
          <a:prstGeom prst="roundRect">
            <a:avLst/>
          </a:prstGeom>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b="1">
                <a:solidFill>
                  <a:srgbClr val="FF0000"/>
                </a:solidFill>
                <a:latin typeface="Arial" panose="020B0604020202020204" pitchFamily="34" charset="0"/>
                <a:cs typeface="Arial" panose="020B0604020202020204" pitchFamily="34" charset="0"/>
              </a:rPr>
              <a:t>3.1.  Xác định yêu cầu bài toán</a:t>
            </a:r>
          </a:p>
          <a:p>
            <a:r>
              <a:rPr lang="en-US" b="1" i="1">
                <a:latin typeface="Arial" panose="020B0604020202020204" pitchFamily="34" charset="0"/>
                <a:cs typeface="Arial" panose="020B0604020202020204" pitchFamily="34" charset="0"/>
              </a:rPr>
              <a:t>3.1.1. Phân tích hệ thống</a:t>
            </a:r>
          </a:p>
          <a:p>
            <a:r>
              <a:rPr lang="en-US" b="1" i="1">
                <a:latin typeface="Arial" panose="020B0604020202020204" pitchFamily="34" charset="0"/>
                <a:cs typeface="Arial" panose="020B0604020202020204" pitchFamily="34" charset="0"/>
              </a:rPr>
              <a:t>3.1.1.2. Yêu cầu chức năng</a:t>
            </a:r>
          </a:p>
          <a:p>
            <a:r>
              <a:rPr lang="en-US" b="1" i="1">
                <a:latin typeface="Arial" panose="020B0604020202020204" pitchFamily="34" charset="0"/>
                <a:cs typeface="Arial" panose="020B0604020202020204" pitchFamily="34" charset="0"/>
              </a:rPr>
              <a:t>3.1.1.2.1. Đối với người dùng</a:t>
            </a:r>
          </a:p>
          <a:p>
            <a:endParaRPr lang="en-US" b="1" i="1">
              <a:latin typeface="Arial" panose="020B0604020202020204" pitchFamily="34" charset="0"/>
              <a:cs typeface="Arial" panose="020B0604020202020204" pitchFamily="34" charset="0"/>
            </a:endParaRPr>
          </a:p>
          <a:p>
            <a:endParaRPr lang="en-US" b="1" i="1">
              <a:latin typeface="Arial" panose="020B0604020202020204" pitchFamily="34" charset="0"/>
              <a:cs typeface="Arial" panose="020B0604020202020204" pitchFamily="34" charset="0"/>
            </a:endParaRPr>
          </a:p>
          <a:p>
            <a:endParaRPr lang="en-US" b="1" i="1">
              <a:latin typeface="Arial" panose="020B0604020202020204" pitchFamily="34" charset="0"/>
              <a:cs typeface="Arial" panose="020B0604020202020204" pitchFamily="34" charset="0"/>
            </a:endParaRPr>
          </a:p>
          <a:p>
            <a:endParaRPr lang="en-US" b="1" i="1">
              <a:latin typeface="Arial" panose="020B0604020202020204" pitchFamily="34" charset="0"/>
              <a:cs typeface="Arial" panose="020B0604020202020204" pitchFamily="34" charset="0"/>
            </a:endParaRPr>
          </a:p>
          <a:p>
            <a:endParaRPr lang="en-US" b="1" i="1">
              <a:latin typeface="Arial" panose="020B0604020202020204" pitchFamily="34" charset="0"/>
              <a:cs typeface="Arial" panose="020B0604020202020204" pitchFamily="34" charset="0"/>
            </a:endParaRPr>
          </a:p>
          <a:p>
            <a:endParaRPr lang="en-US" b="1" i="1">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b="1">
              <a:latin typeface="Arial" panose="020B0604020202020204" pitchFamily="34" charset="0"/>
              <a:cs typeface="Arial" panose="020B0604020202020204" pitchFamily="34" charset="0"/>
            </a:endParaRPr>
          </a:p>
          <a:p>
            <a:endParaRPr lang="en-US" b="1">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0D7D15DF-E84E-403B-8119-7A74DB842272}"/>
              </a:ext>
            </a:extLst>
          </p:cNvPr>
          <p:cNvGraphicFramePr>
            <a:graphicFrameLocks noGrp="1"/>
          </p:cNvGraphicFramePr>
          <p:nvPr>
            <p:extLst>
              <p:ext uri="{D42A27DB-BD31-4B8C-83A1-F6EECF244321}">
                <p14:modId xmlns:p14="http://schemas.microsoft.com/office/powerpoint/2010/main" val="4021560069"/>
              </p:ext>
            </p:extLst>
          </p:nvPr>
        </p:nvGraphicFramePr>
        <p:xfrm>
          <a:off x="3223154" y="3571875"/>
          <a:ext cx="5857875" cy="1931006"/>
        </p:xfrm>
        <a:graphic>
          <a:graphicData uri="http://schemas.openxmlformats.org/drawingml/2006/table">
            <a:tbl>
              <a:tblPr firstRow="1" firstCol="1" bandRow="1">
                <a:tableStyleId>{5C22544A-7EE6-4342-B048-85BDC9FD1C3A}</a:tableStyleId>
              </a:tblPr>
              <a:tblGrid>
                <a:gridCol w="2929271">
                  <a:extLst>
                    <a:ext uri="{9D8B030D-6E8A-4147-A177-3AD203B41FA5}">
                      <a16:colId xmlns:a16="http://schemas.microsoft.com/office/drawing/2014/main" val="3604544756"/>
                    </a:ext>
                  </a:extLst>
                </a:gridCol>
                <a:gridCol w="2928604">
                  <a:extLst>
                    <a:ext uri="{9D8B030D-6E8A-4147-A177-3AD203B41FA5}">
                      <a16:colId xmlns:a16="http://schemas.microsoft.com/office/drawing/2014/main" val="1645497250"/>
                    </a:ext>
                  </a:extLst>
                </a:gridCol>
              </a:tblGrid>
              <a:tr h="532548">
                <a:tc>
                  <a:txBody>
                    <a:bodyPr/>
                    <a:lstStyle/>
                    <a:p>
                      <a:pPr indent="457200" algn="ctr">
                        <a:lnSpc>
                          <a:spcPct val="130000"/>
                        </a:lnSpc>
                        <a:spcBef>
                          <a:spcPts val="600"/>
                        </a:spcBef>
                        <a:spcAft>
                          <a:spcPts val="600"/>
                        </a:spcAft>
                      </a:pPr>
                      <a:r>
                        <a:rPr lang="en-US" sz="1600">
                          <a:solidFill>
                            <a:schemeClr val="tx1"/>
                          </a:solidFill>
                          <a:effectLst/>
                          <a:latin typeface="Arial" panose="020B0604020202020204" pitchFamily="34" charset="0"/>
                          <a:cs typeface="Arial" panose="020B0604020202020204" pitchFamily="34" charset="0"/>
                        </a:rPr>
                        <a:t>Đăng ký</a:t>
                      </a:r>
                      <a:endParaRPr lang="en-US" sz="16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chemeClr val="bg2">
                        <a:lumMod val="75000"/>
                      </a:schemeClr>
                    </a:solidFill>
                  </a:tcPr>
                </a:tc>
                <a:tc>
                  <a:txBody>
                    <a:bodyPr/>
                    <a:lstStyle/>
                    <a:p>
                      <a:pPr indent="457200" algn="ctr">
                        <a:lnSpc>
                          <a:spcPct val="130000"/>
                        </a:lnSpc>
                        <a:spcBef>
                          <a:spcPts val="600"/>
                        </a:spcBef>
                        <a:spcAft>
                          <a:spcPts val="600"/>
                        </a:spcAft>
                      </a:pPr>
                      <a:r>
                        <a:rPr lang="en-US" sz="1600">
                          <a:solidFill>
                            <a:schemeClr val="tx1"/>
                          </a:solidFill>
                          <a:effectLst/>
                          <a:latin typeface="Arial" panose="020B0604020202020204" pitchFamily="34" charset="0"/>
                          <a:cs typeface="Arial" panose="020B0604020202020204" pitchFamily="34" charset="0"/>
                        </a:rPr>
                        <a:t>Đăng nhập</a:t>
                      </a:r>
                      <a:endParaRPr lang="en-US" sz="16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chemeClr val="bg2">
                        <a:lumMod val="75000"/>
                      </a:schemeClr>
                    </a:solidFill>
                  </a:tcPr>
                </a:tc>
                <a:extLst>
                  <a:ext uri="{0D108BD9-81ED-4DB2-BD59-A6C34878D82A}">
                    <a16:rowId xmlns:a16="http://schemas.microsoft.com/office/drawing/2014/main" val="3151015472"/>
                  </a:ext>
                </a:extLst>
              </a:tr>
              <a:tr h="1398458">
                <a:tc>
                  <a:txBody>
                    <a:bodyPr/>
                    <a:lstStyle/>
                    <a:p>
                      <a:pPr indent="457200" algn="just">
                        <a:lnSpc>
                          <a:spcPct val="130000"/>
                        </a:lnSpc>
                        <a:spcBef>
                          <a:spcPts val="600"/>
                        </a:spcBef>
                        <a:spcAft>
                          <a:spcPts val="600"/>
                        </a:spcAft>
                      </a:pPr>
                      <a:r>
                        <a:rPr lang="en-US" sz="1300" b="0">
                          <a:solidFill>
                            <a:schemeClr val="tx1"/>
                          </a:solidFill>
                          <a:effectLst/>
                          <a:latin typeface="Arial" panose="020B0604020202020204" pitchFamily="34" charset="0"/>
                          <a:cs typeface="Arial" panose="020B0604020202020204" pitchFamily="34" charset="0"/>
                        </a:rPr>
                        <a:t>Xử lý, kiểm tra input người dùng, input sẽ được gửi đến Server để xử lý tiếp. Nhận reponse từ Server và thông báo cho người dùng.</a:t>
                      </a:r>
                      <a:endParaRPr lang="en-US" sz="1400" b="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chemeClr val="bg2">
                        <a:lumMod val="90000"/>
                      </a:schemeClr>
                    </a:solidFill>
                  </a:tcPr>
                </a:tc>
                <a:tc>
                  <a:txBody>
                    <a:bodyPr/>
                    <a:lstStyle/>
                    <a:p>
                      <a:pPr indent="457200" algn="just">
                        <a:lnSpc>
                          <a:spcPct val="130000"/>
                        </a:lnSpc>
                        <a:spcBef>
                          <a:spcPts val="600"/>
                        </a:spcBef>
                        <a:spcAft>
                          <a:spcPts val="600"/>
                        </a:spcAft>
                      </a:pPr>
                      <a:r>
                        <a:rPr lang="en-US" sz="1300">
                          <a:effectLst/>
                          <a:latin typeface="Arial" panose="020B0604020202020204" pitchFamily="34" charset="0"/>
                          <a:cs typeface="Arial" panose="020B0604020202020204" pitchFamily="34" charset="0"/>
                        </a:rPr>
                        <a:t>Gửi yêu cầu đăng nhập của người dùng lên Server và nhận reponse từ Server.</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chemeClr val="bg2">
                        <a:lumMod val="90000"/>
                      </a:schemeClr>
                    </a:solidFill>
                  </a:tcPr>
                </a:tc>
                <a:extLst>
                  <a:ext uri="{0D108BD9-81ED-4DB2-BD59-A6C34878D82A}">
                    <a16:rowId xmlns:a16="http://schemas.microsoft.com/office/drawing/2014/main" val="3810714487"/>
                  </a:ext>
                </a:extLst>
              </a:tr>
            </a:tbl>
          </a:graphicData>
        </a:graphic>
      </p:graphicFrame>
    </p:spTree>
    <p:extLst>
      <p:ext uri="{BB962C8B-B14F-4D97-AF65-F5344CB8AC3E}">
        <p14:creationId xmlns:p14="http://schemas.microsoft.com/office/powerpoint/2010/main" val="26139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D7690-0C8C-4562-8951-F35737BCB242}"/>
              </a:ext>
            </a:extLst>
          </p:cNvPr>
          <p:cNvSpPr>
            <a:spLocks noGrp="1"/>
          </p:cNvSpPr>
          <p:nvPr>
            <p:ph type="title"/>
          </p:nvPr>
        </p:nvSpPr>
        <p:spPr/>
        <p:txBody>
          <a:bodyPr>
            <a:normAutofit/>
          </a:bodyPr>
          <a:lstStyle/>
          <a:p>
            <a:pPr algn="ctr"/>
            <a:r>
              <a:rPr lang="en-US" sz="3600" b="1">
                <a:latin typeface="Arial" panose="020B0604020202020204" pitchFamily="34" charset="0"/>
                <a:cs typeface="Arial" panose="020B0604020202020204" pitchFamily="34" charset="0"/>
              </a:rPr>
              <a:t>III. PHÂN TÍCH VÀ THIẾT KẾ HỆ THỐNG</a:t>
            </a:r>
            <a:endParaRPr lang="en-US" sz="3600"/>
          </a:p>
        </p:txBody>
      </p:sp>
      <p:sp>
        <p:nvSpPr>
          <p:cNvPr id="3" name="Content Placeholder 2">
            <a:extLst>
              <a:ext uri="{FF2B5EF4-FFF2-40B4-BE49-F238E27FC236}">
                <a16:creationId xmlns:a16="http://schemas.microsoft.com/office/drawing/2014/main" id="{BECF19BD-91C3-483E-B8C0-B1B87A691C26}"/>
              </a:ext>
            </a:extLst>
          </p:cNvPr>
          <p:cNvSpPr>
            <a:spLocks noGrp="1"/>
          </p:cNvSpPr>
          <p:nvPr>
            <p:ph idx="1"/>
          </p:nvPr>
        </p:nvSpPr>
        <p:spPr/>
        <p:txBody>
          <a:bodyPr/>
          <a:lstStyle/>
          <a:p>
            <a:pPr marL="0" indent="0">
              <a:buNone/>
            </a:pPr>
            <a:r>
              <a:rPr lang="en-US"/>
              <a:t> </a:t>
            </a:r>
          </a:p>
        </p:txBody>
      </p:sp>
      <p:sp>
        <p:nvSpPr>
          <p:cNvPr id="4" name="Rectangle: Rounded Corners 3">
            <a:extLst>
              <a:ext uri="{FF2B5EF4-FFF2-40B4-BE49-F238E27FC236}">
                <a16:creationId xmlns:a16="http://schemas.microsoft.com/office/drawing/2014/main" id="{9E1774B6-EB9A-40C4-8429-D19EA00DC410}"/>
              </a:ext>
            </a:extLst>
          </p:cNvPr>
          <p:cNvSpPr/>
          <p:nvPr/>
        </p:nvSpPr>
        <p:spPr>
          <a:xfrm>
            <a:off x="2150533" y="2082183"/>
            <a:ext cx="7890934" cy="3838222"/>
          </a:xfrm>
          <a:prstGeom prst="roundRect">
            <a:avLst/>
          </a:prstGeom>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b="1">
                <a:solidFill>
                  <a:srgbClr val="FF0000"/>
                </a:solidFill>
                <a:latin typeface="Arial" panose="020B0604020202020204" pitchFamily="34" charset="0"/>
                <a:cs typeface="Arial" panose="020B0604020202020204" pitchFamily="34" charset="0"/>
              </a:rPr>
              <a:t>3.1.  Xác định yêu cầu bài toán</a:t>
            </a:r>
          </a:p>
          <a:p>
            <a:r>
              <a:rPr lang="en-US" b="1" i="1">
                <a:latin typeface="Arial" panose="020B0604020202020204" pitchFamily="34" charset="0"/>
                <a:cs typeface="Arial" panose="020B0604020202020204" pitchFamily="34" charset="0"/>
              </a:rPr>
              <a:t>3.1.1. Phân tích hệ thống</a:t>
            </a:r>
          </a:p>
          <a:p>
            <a:r>
              <a:rPr lang="en-US" b="1" i="1">
                <a:latin typeface="Arial" panose="020B0604020202020204" pitchFamily="34" charset="0"/>
                <a:cs typeface="Arial" panose="020B0604020202020204" pitchFamily="34" charset="0"/>
              </a:rPr>
              <a:t>3.1.1.2. Yêu cầu chức năng</a:t>
            </a:r>
          </a:p>
          <a:p>
            <a:r>
              <a:rPr lang="en-US" b="1" i="1">
                <a:latin typeface="Arial" panose="020B0604020202020204" pitchFamily="34" charset="0"/>
                <a:cs typeface="Arial" panose="020B0604020202020204" pitchFamily="34" charset="0"/>
              </a:rPr>
              <a:t>3.1.1.2.1. Chức năng của quản lý</a:t>
            </a:r>
            <a:endParaRPr lang="en-US"/>
          </a:p>
          <a:p>
            <a:pPr lvl="1"/>
            <a:r>
              <a:rPr lang="en-US"/>
              <a:t>- Quản lý tài khoản người dùng</a:t>
            </a:r>
          </a:p>
          <a:p>
            <a:pPr lvl="1"/>
            <a:r>
              <a:rPr lang="en-US"/>
              <a:t>- Quản lý bình luận, liên hệ với người dùng</a:t>
            </a:r>
          </a:p>
          <a:p>
            <a:pPr lvl="1"/>
            <a:r>
              <a:rPr lang="en-US"/>
              <a:t>- Quản lý kết quả</a:t>
            </a:r>
          </a:p>
          <a:p>
            <a:pPr lvl="1"/>
            <a:r>
              <a:rPr lang="en-US"/>
              <a:t>- Chức năng quản lý cơ sở dữ liệu.</a:t>
            </a:r>
          </a:p>
          <a:p>
            <a:pPr lvl="1"/>
            <a:r>
              <a:rPr lang="en-US"/>
              <a:t>- Quản lý lý thuyết</a:t>
            </a:r>
          </a:p>
          <a:p>
            <a:pPr lvl="1"/>
            <a:r>
              <a:rPr lang="en-US"/>
              <a:t>- Quản lý các dạng bài tập trắc nghiệm</a:t>
            </a:r>
          </a:p>
          <a:p>
            <a:pPr lvl="1"/>
            <a:r>
              <a:rPr lang="en-US"/>
              <a:t>- Quản lý liên hệ, phản hồi</a:t>
            </a:r>
          </a:p>
          <a:p>
            <a:pPr lvl="1"/>
            <a:r>
              <a:rPr lang="en-US"/>
              <a:t>- Chức năng nâng cấp và sửa chữa chương trình</a:t>
            </a:r>
            <a:endParaRPr lang="en-US" b="1" i="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0440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01E42-B17D-4950-B5D8-0464E35DF712}"/>
              </a:ext>
            </a:extLst>
          </p:cNvPr>
          <p:cNvSpPr>
            <a:spLocks noGrp="1"/>
          </p:cNvSpPr>
          <p:nvPr>
            <p:ph type="title"/>
          </p:nvPr>
        </p:nvSpPr>
        <p:spPr/>
        <p:txBody>
          <a:bodyPr>
            <a:normAutofit/>
          </a:bodyPr>
          <a:lstStyle/>
          <a:p>
            <a:pPr algn="ctr"/>
            <a:r>
              <a:rPr lang="en-US" sz="3600" b="1">
                <a:latin typeface="Arial" panose="020B0604020202020204" pitchFamily="34" charset="0"/>
                <a:cs typeface="Arial" panose="020B0604020202020204" pitchFamily="34" charset="0"/>
              </a:rPr>
              <a:t>III. PHÂN TÍCH VÀ THIẾT KẾ HỆ THỐNG</a:t>
            </a:r>
            <a:endParaRPr lang="en-US" sz="3600"/>
          </a:p>
        </p:txBody>
      </p:sp>
      <p:sp>
        <p:nvSpPr>
          <p:cNvPr id="3" name="Content Placeholder 2">
            <a:extLst>
              <a:ext uri="{FF2B5EF4-FFF2-40B4-BE49-F238E27FC236}">
                <a16:creationId xmlns:a16="http://schemas.microsoft.com/office/drawing/2014/main" id="{85A94CE2-7D43-4C8B-980B-6DC9C2DB2B26}"/>
              </a:ext>
            </a:extLst>
          </p:cNvPr>
          <p:cNvSpPr>
            <a:spLocks noGrp="1"/>
          </p:cNvSpPr>
          <p:nvPr>
            <p:ph idx="1"/>
          </p:nvPr>
        </p:nvSpPr>
        <p:spPr/>
        <p:txBody>
          <a:bodyPr/>
          <a:lstStyle/>
          <a:p>
            <a:pPr marL="0" indent="0">
              <a:buNone/>
            </a:pPr>
            <a:r>
              <a:rPr lang="en-US"/>
              <a:t> </a:t>
            </a:r>
          </a:p>
        </p:txBody>
      </p:sp>
      <p:sp>
        <p:nvSpPr>
          <p:cNvPr id="4" name="Rectangle: Rounded Corners 3">
            <a:extLst>
              <a:ext uri="{FF2B5EF4-FFF2-40B4-BE49-F238E27FC236}">
                <a16:creationId xmlns:a16="http://schemas.microsoft.com/office/drawing/2014/main" id="{45624725-7942-4135-BEB4-B0B81205957C}"/>
              </a:ext>
            </a:extLst>
          </p:cNvPr>
          <p:cNvSpPr/>
          <p:nvPr/>
        </p:nvSpPr>
        <p:spPr>
          <a:xfrm>
            <a:off x="2150533" y="2082183"/>
            <a:ext cx="7890934" cy="3979950"/>
          </a:xfrm>
          <a:prstGeom prst="roundRect">
            <a:avLst/>
          </a:prstGeom>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endParaRPr lang="en-US" sz="2000" b="1">
              <a:solidFill>
                <a:srgbClr val="FF0000"/>
              </a:solidFill>
              <a:latin typeface="Arial" panose="020B0604020202020204" pitchFamily="34" charset="0"/>
              <a:cs typeface="Arial" panose="020B0604020202020204" pitchFamily="34" charset="0"/>
            </a:endParaRPr>
          </a:p>
          <a:p>
            <a:r>
              <a:rPr lang="en-US" sz="2000" b="1">
                <a:solidFill>
                  <a:srgbClr val="FF0000"/>
                </a:solidFill>
                <a:latin typeface="Arial" panose="020B0604020202020204" pitchFamily="34" charset="0"/>
                <a:cs typeface="Arial" panose="020B0604020202020204" pitchFamily="34" charset="0"/>
              </a:rPr>
              <a:t>3.2. Các tác nhân</a:t>
            </a:r>
          </a:p>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a:p>
            <a:endParaRPr lang="en-US" sz="2000" b="1" i="1">
              <a:solidFill>
                <a:srgbClr val="FF0000"/>
              </a:solidFill>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347DD7DC-1839-434B-B444-54D3E61FDFF8}"/>
              </a:ext>
            </a:extLst>
          </p:cNvPr>
          <p:cNvGraphicFramePr>
            <a:graphicFrameLocks noGrp="1"/>
          </p:cNvGraphicFramePr>
          <p:nvPr>
            <p:extLst>
              <p:ext uri="{D42A27DB-BD31-4B8C-83A1-F6EECF244321}">
                <p14:modId xmlns:p14="http://schemas.microsoft.com/office/powerpoint/2010/main" val="2862307930"/>
              </p:ext>
            </p:extLst>
          </p:nvPr>
        </p:nvGraphicFramePr>
        <p:xfrm>
          <a:off x="3887525" y="2615229"/>
          <a:ext cx="4884999" cy="3300149"/>
        </p:xfrm>
        <a:graphic>
          <a:graphicData uri="http://schemas.openxmlformats.org/drawingml/2006/table">
            <a:tbl>
              <a:tblPr firstRow="1" firstCol="1" bandRow="1">
                <a:tableStyleId>{5C22544A-7EE6-4342-B048-85BDC9FD1C3A}</a:tableStyleId>
              </a:tblPr>
              <a:tblGrid>
                <a:gridCol w="1569472">
                  <a:extLst>
                    <a:ext uri="{9D8B030D-6E8A-4147-A177-3AD203B41FA5}">
                      <a16:colId xmlns:a16="http://schemas.microsoft.com/office/drawing/2014/main" val="2289360720"/>
                    </a:ext>
                  </a:extLst>
                </a:gridCol>
                <a:gridCol w="3315527">
                  <a:extLst>
                    <a:ext uri="{9D8B030D-6E8A-4147-A177-3AD203B41FA5}">
                      <a16:colId xmlns:a16="http://schemas.microsoft.com/office/drawing/2014/main" val="1064541508"/>
                    </a:ext>
                  </a:extLst>
                </a:gridCol>
              </a:tblGrid>
              <a:tr h="208484">
                <a:tc>
                  <a:txBody>
                    <a:bodyPr/>
                    <a:lstStyle/>
                    <a:p>
                      <a:pPr indent="457200" algn="ctr">
                        <a:lnSpc>
                          <a:spcPct val="130000"/>
                        </a:lnSpc>
                        <a:spcBef>
                          <a:spcPts val="600"/>
                        </a:spcBef>
                        <a:spcAft>
                          <a:spcPts val="600"/>
                        </a:spcAft>
                        <a:tabLst>
                          <a:tab pos="2882900" algn="ctr"/>
                        </a:tabLst>
                      </a:pPr>
                      <a:r>
                        <a:rPr lang="en-US" sz="1100" b="0">
                          <a:solidFill>
                            <a:schemeClr val="tx1"/>
                          </a:solidFill>
                          <a:effectLst/>
                          <a:latin typeface="Arial" panose="020B0604020202020204" pitchFamily="34" charset="0"/>
                          <a:cs typeface="Arial" panose="020B0604020202020204" pitchFamily="34" charset="0"/>
                        </a:rPr>
                        <a:t>Tác nhân</a:t>
                      </a:r>
                      <a:endParaRPr lang="en-US" sz="1100" b="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4276" marR="64276" marT="0" marB="0">
                    <a:solidFill>
                      <a:schemeClr val="tx2">
                        <a:lumMod val="20000"/>
                        <a:lumOff val="80000"/>
                      </a:schemeClr>
                    </a:solidFill>
                  </a:tcPr>
                </a:tc>
                <a:tc>
                  <a:txBody>
                    <a:bodyPr/>
                    <a:lstStyle/>
                    <a:p>
                      <a:pPr indent="457200" algn="ctr">
                        <a:lnSpc>
                          <a:spcPct val="130000"/>
                        </a:lnSpc>
                        <a:spcBef>
                          <a:spcPts val="600"/>
                        </a:spcBef>
                        <a:spcAft>
                          <a:spcPts val="600"/>
                        </a:spcAft>
                        <a:tabLst>
                          <a:tab pos="2882900" algn="ctr"/>
                        </a:tabLst>
                      </a:pPr>
                      <a:r>
                        <a:rPr lang="en-US" sz="1100" b="0">
                          <a:solidFill>
                            <a:schemeClr val="tx1"/>
                          </a:solidFill>
                          <a:effectLst/>
                          <a:latin typeface="Arial" panose="020B0604020202020204" pitchFamily="34" charset="0"/>
                          <a:cs typeface="Arial" panose="020B0604020202020204" pitchFamily="34" charset="0"/>
                        </a:rPr>
                        <a:t>Mô tả</a:t>
                      </a:r>
                      <a:endParaRPr lang="en-US" sz="1100" b="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4276" marR="64276" marT="0" marB="0">
                    <a:solidFill>
                      <a:schemeClr val="tx2">
                        <a:lumMod val="20000"/>
                        <a:lumOff val="80000"/>
                      </a:schemeClr>
                    </a:solidFill>
                  </a:tcPr>
                </a:tc>
                <a:extLst>
                  <a:ext uri="{0D108BD9-81ED-4DB2-BD59-A6C34878D82A}">
                    <a16:rowId xmlns:a16="http://schemas.microsoft.com/office/drawing/2014/main" val="279914153"/>
                  </a:ext>
                </a:extLst>
              </a:tr>
              <a:tr h="1887543">
                <a:tc>
                  <a:txBody>
                    <a:bodyPr/>
                    <a:lstStyle/>
                    <a:p>
                      <a:pPr indent="457200" algn="ctr">
                        <a:lnSpc>
                          <a:spcPct val="130000"/>
                        </a:lnSpc>
                        <a:spcBef>
                          <a:spcPts val="600"/>
                        </a:spcBef>
                        <a:spcAft>
                          <a:spcPts val="600"/>
                        </a:spcAft>
                        <a:tabLst>
                          <a:tab pos="2882900" algn="ctr"/>
                        </a:tabLst>
                      </a:pPr>
                      <a:r>
                        <a:rPr lang="en-US" sz="1100" b="0">
                          <a:solidFill>
                            <a:schemeClr val="tx1"/>
                          </a:solidFill>
                          <a:effectLst/>
                          <a:latin typeface="Arial" panose="020B0604020202020204" pitchFamily="34" charset="0"/>
                          <a:cs typeface="Arial" panose="020B0604020202020204" pitchFamily="34" charset="0"/>
                        </a:rPr>
                        <a:t>Quản trị viên</a:t>
                      </a:r>
                      <a:endParaRPr lang="en-US" sz="1100" b="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4276" marR="64276" marT="0" marB="0">
                    <a:solidFill>
                      <a:schemeClr val="tx2">
                        <a:lumMod val="60000"/>
                        <a:lumOff val="40000"/>
                      </a:schemeClr>
                    </a:solidFill>
                  </a:tcPr>
                </a:tc>
                <a:tc>
                  <a:txBody>
                    <a:bodyPr/>
                    <a:lstStyle/>
                    <a:p>
                      <a:pPr indent="457200" algn="l">
                        <a:lnSpc>
                          <a:spcPct val="100000"/>
                        </a:lnSpc>
                        <a:spcBef>
                          <a:spcPts val="600"/>
                        </a:spcBef>
                        <a:spcAft>
                          <a:spcPts val="600"/>
                        </a:spcAft>
                      </a:pPr>
                      <a:r>
                        <a:rPr lang="en-US" sz="1100" b="0">
                          <a:solidFill>
                            <a:schemeClr val="tx1"/>
                          </a:solidFill>
                          <a:effectLst/>
                          <a:latin typeface="Arial" panose="020B0604020202020204" pitchFamily="34" charset="0"/>
                          <a:cs typeface="Arial" panose="020B0604020202020204" pitchFamily="34" charset="0"/>
                        </a:rPr>
                        <a:t>Có quyền đăng nhập.</a:t>
                      </a:r>
                    </a:p>
                    <a:p>
                      <a:pPr indent="457200" algn="l">
                        <a:lnSpc>
                          <a:spcPct val="100000"/>
                        </a:lnSpc>
                        <a:spcBef>
                          <a:spcPts val="600"/>
                        </a:spcBef>
                        <a:spcAft>
                          <a:spcPts val="600"/>
                        </a:spcAft>
                        <a:tabLst>
                          <a:tab pos="2882900" algn="ctr"/>
                        </a:tabLst>
                      </a:pPr>
                      <a:r>
                        <a:rPr lang="en-US" sz="1100" b="0">
                          <a:solidFill>
                            <a:schemeClr val="tx1"/>
                          </a:solidFill>
                          <a:effectLst/>
                          <a:latin typeface="Arial" panose="020B0604020202020204" pitchFamily="34" charset="0"/>
                          <a:cs typeface="Arial" panose="020B0604020202020204" pitchFamily="34" charset="0"/>
                        </a:rPr>
                        <a:t>Thêm, xóa quyền admin.</a:t>
                      </a:r>
                    </a:p>
                    <a:p>
                      <a:pPr indent="457200" algn="l">
                        <a:lnSpc>
                          <a:spcPct val="100000"/>
                        </a:lnSpc>
                        <a:spcBef>
                          <a:spcPts val="600"/>
                        </a:spcBef>
                        <a:spcAft>
                          <a:spcPts val="600"/>
                        </a:spcAft>
                        <a:tabLst>
                          <a:tab pos="2882900" algn="ctr"/>
                        </a:tabLst>
                      </a:pPr>
                      <a:r>
                        <a:rPr lang="en-US" sz="1100" b="0">
                          <a:solidFill>
                            <a:schemeClr val="tx1"/>
                          </a:solidFill>
                          <a:effectLst/>
                          <a:latin typeface="Arial" panose="020B0604020202020204" pitchFamily="34" charset="0"/>
                          <a:cs typeface="Arial" panose="020B0604020202020204" pitchFamily="34" charset="0"/>
                        </a:rPr>
                        <a:t>Thêm sửa xoá người dùng.</a:t>
                      </a:r>
                    </a:p>
                    <a:p>
                      <a:pPr indent="457200" algn="l">
                        <a:lnSpc>
                          <a:spcPct val="100000"/>
                        </a:lnSpc>
                        <a:spcBef>
                          <a:spcPts val="600"/>
                        </a:spcBef>
                        <a:spcAft>
                          <a:spcPts val="600"/>
                        </a:spcAft>
                        <a:tabLst>
                          <a:tab pos="2882900" algn="ctr"/>
                        </a:tabLst>
                      </a:pPr>
                      <a:r>
                        <a:rPr lang="en-US" sz="1100" b="0">
                          <a:solidFill>
                            <a:schemeClr val="tx1"/>
                          </a:solidFill>
                          <a:effectLst/>
                          <a:latin typeface="Arial" panose="020B0604020202020204" pitchFamily="34" charset="0"/>
                          <a:cs typeface="Arial" panose="020B0604020202020204" pitchFamily="34" charset="0"/>
                        </a:rPr>
                        <a:t>Quản lý lý thuyết: từ điển, bài nghe, videos.</a:t>
                      </a:r>
                    </a:p>
                    <a:p>
                      <a:pPr indent="457200" algn="l">
                        <a:lnSpc>
                          <a:spcPct val="100000"/>
                        </a:lnSpc>
                        <a:spcBef>
                          <a:spcPts val="600"/>
                        </a:spcBef>
                        <a:spcAft>
                          <a:spcPts val="600"/>
                        </a:spcAft>
                        <a:tabLst>
                          <a:tab pos="2882900" algn="ctr"/>
                        </a:tabLst>
                      </a:pPr>
                      <a:r>
                        <a:rPr lang="en-US" sz="1100" b="0">
                          <a:solidFill>
                            <a:schemeClr val="tx1"/>
                          </a:solidFill>
                          <a:effectLst/>
                          <a:latin typeface="Arial" panose="020B0604020202020204" pitchFamily="34" charset="0"/>
                          <a:cs typeface="Arial" panose="020B0604020202020204" pitchFamily="34" charset="0"/>
                        </a:rPr>
                        <a:t>Quản lý bình luận phản hồi.</a:t>
                      </a:r>
                    </a:p>
                    <a:p>
                      <a:pPr indent="457200" algn="l">
                        <a:lnSpc>
                          <a:spcPct val="100000"/>
                        </a:lnSpc>
                        <a:spcBef>
                          <a:spcPts val="600"/>
                        </a:spcBef>
                        <a:spcAft>
                          <a:spcPts val="600"/>
                        </a:spcAft>
                        <a:tabLst>
                          <a:tab pos="2882900" algn="ctr"/>
                        </a:tabLst>
                      </a:pPr>
                      <a:r>
                        <a:rPr lang="en-US" sz="1100" b="0">
                          <a:solidFill>
                            <a:schemeClr val="tx1"/>
                          </a:solidFill>
                          <a:effectLst/>
                          <a:latin typeface="Arial" panose="020B0604020202020204" pitchFamily="34" charset="0"/>
                          <a:cs typeface="Arial" panose="020B0604020202020204" pitchFamily="34" charset="0"/>
                        </a:rPr>
                        <a:t>Quản lý bài thi.</a:t>
                      </a:r>
                      <a:endParaRPr lang="en-US" sz="1100" b="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4276" marR="64276" marT="0" marB="0">
                    <a:solidFill>
                      <a:schemeClr val="tx2">
                        <a:lumMod val="60000"/>
                        <a:lumOff val="40000"/>
                      </a:schemeClr>
                    </a:solidFill>
                  </a:tcPr>
                </a:tc>
                <a:extLst>
                  <a:ext uri="{0D108BD9-81ED-4DB2-BD59-A6C34878D82A}">
                    <a16:rowId xmlns:a16="http://schemas.microsoft.com/office/drawing/2014/main" val="2429479498"/>
                  </a:ext>
                </a:extLst>
              </a:tr>
              <a:tr h="1204122">
                <a:tc>
                  <a:txBody>
                    <a:bodyPr/>
                    <a:lstStyle/>
                    <a:p>
                      <a:pPr indent="457200" algn="ctr">
                        <a:lnSpc>
                          <a:spcPct val="130000"/>
                        </a:lnSpc>
                        <a:spcBef>
                          <a:spcPts val="600"/>
                        </a:spcBef>
                        <a:spcAft>
                          <a:spcPts val="600"/>
                        </a:spcAft>
                        <a:tabLst>
                          <a:tab pos="2882900" algn="ctr"/>
                        </a:tabLst>
                      </a:pPr>
                      <a:r>
                        <a:rPr lang="en-US" sz="1100" b="0">
                          <a:solidFill>
                            <a:schemeClr val="tx1"/>
                          </a:solidFill>
                          <a:effectLst/>
                          <a:latin typeface="Arial" panose="020B0604020202020204" pitchFamily="34" charset="0"/>
                          <a:cs typeface="Arial" panose="020B0604020202020204" pitchFamily="34" charset="0"/>
                        </a:rPr>
                        <a:t>Người dùng</a:t>
                      </a:r>
                      <a:endParaRPr lang="en-US" sz="1100" b="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4276" marR="64276" marT="0" marB="0">
                    <a:solidFill>
                      <a:schemeClr val="tx2">
                        <a:lumMod val="20000"/>
                        <a:lumOff val="80000"/>
                      </a:schemeClr>
                    </a:solidFill>
                  </a:tcPr>
                </a:tc>
                <a:tc>
                  <a:txBody>
                    <a:bodyPr/>
                    <a:lstStyle/>
                    <a:p>
                      <a:pPr indent="457200" algn="l">
                        <a:lnSpc>
                          <a:spcPct val="100000"/>
                        </a:lnSpc>
                        <a:spcBef>
                          <a:spcPts val="600"/>
                        </a:spcBef>
                        <a:spcAft>
                          <a:spcPts val="600"/>
                        </a:spcAft>
                        <a:tabLst>
                          <a:tab pos="2882900" algn="ctr"/>
                        </a:tabLst>
                      </a:pPr>
                      <a:r>
                        <a:rPr lang="en-US" sz="1100" b="0">
                          <a:solidFill>
                            <a:schemeClr val="tx1"/>
                          </a:solidFill>
                          <a:effectLst/>
                          <a:latin typeface="Arial" panose="020B0604020202020204" pitchFamily="34" charset="0"/>
                          <a:cs typeface="Arial" panose="020B0604020202020204" pitchFamily="34" charset="0"/>
                        </a:rPr>
                        <a:t>Có quyền đăng nhập.</a:t>
                      </a:r>
                    </a:p>
                    <a:p>
                      <a:pPr indent="457200" algn="l">
                        <a:lnSpc>
                          <a:spcPct val="100000"/>
                        </a:lnSpc>
                        <a:spcBef>
                          <a:spcPts val="600"/>
                        </a:spcBef>
                        <a:spcAft>
                          <a:spcPts val="600"/>
                        </a:spcAft>
                        <a:tabLst>
                          <a:tab pos="2882900" algn="ctr"/>
                        </a:tabLst>
                      </a:pPr>
                      <a:r>
                        <a:rPr lang="en-US" sz="1100" b="0">
                          <a:solidFill>
                            <a:schemeClr val="tx1"/>
                          </a:solidFill>
                          <a:effectLst/>
                          <a:latin typeface="Arial" panose="020B0604020202020204" pitchFamily="34" charset="0"/>
                          <a:cs typeface="Arial" panose="020B0604020202020204" pitchFamily="34" charset="0"/>
                        </a:rPr>
                        <a:t>Xem từ điển, Videos, bài nghe.</a:t>
                      </a:r>
                    </a:p>
                    <a:p>
                      <a:pPr indent="457200" algn="l">
                        <a:lnSpc>
                          <a:spcPct val="100000"/>
                        </a:lnSpc>
                        <a:spcBef>
                          <a:spcPts val="600"/>
                        </a:spcBef>
                        <a:spcAft>
                          <a:spcPts val="600"/>
                        </a:spcAft>
                        <a:tabLst>
                          <a:tab pos="2882900" algn="ctr"/>
                        </a:tabLst>
                      </a:pPr>
                      <a:r>
                        <a:rPr lang="en-US" sz="1100" b="0">
                          <a:solidFill>
                            <a:schemeClr val="tx1"/>
                          </a:solidFill>
                          <a:effectLst/>
                          <a:latin typeface="Arial" panose="020B0604020202020204" pitchFamily="34" charset="0"/>
                          <a:cs typeface="Arial" panose="020B0604020202020204" pitchFamily="34" charset="0"/>
                        </a:rPr>
                        <a:t>Thay đổi thông tin cá nhân.</a:t>
                      </a:r>
                    </a:p>
                    <a:p>
                      <a:pPr indent="457200" algn="l">
                        <a:lnSpc>
                          <a:spcPct val="100000"/>
                        </a:lnSpc>
                        <a:spcBef>
                          <a:spcPts val="600"/>
                        </a:spcBef>
                        <a:spcAft>
                          <a:spcPts val="600"/>
                        </a:spcAft>
                        <a:tabLst>
                          <a:tab pos="2882900" algn="ctr"/>
                        </a:tabLst>
                      </a:pPr>
                      <a:r>
                        <a:rPr lang="en-US" sz="1100" b="0">
                          <a:solidFill>
                            <a:schemeClr val="tx1"/>
                          </a:solidFill>
                          <a:effectLst/>
                          <a:latin typeface="Arial" panose="020B0604020202020204" pitchFamily="34" charset="0"/>
                          <a:cs typeface="Arial" panose="020B0604020202020204" pitchFamily="34" charset="0"/>
                        </a:rPr>
                        <a:t>Gửi phản hồi lên quản trị viên.</a:t>
                      </a:r>
                      <a:endParaRPr lang="en-US" sz="1100" b="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4276" marR="64276" marT="0" marB="0">
                    <a:solidFill>
                      <a:schemeClr val="tx2">
                        <a:lumMod val="20000"/>
                        <a:lumOff val="80000"/>
                      </a:schemeClr>
                    </a:solidFill>
                  </a:tcPr>
                </a:tc>
                <a:extLst>
                  <a:ext uri="{0D108BD9-81ED-4DB2-BD59-A6C34878D82A}">
                    <a16:rowId xmlns:a16="http://schemas.microsoft.com/office/drawing/2014/main" val="1757289214"/>
                  </a:ext>
                </a:extLst>
              </a:tr>
            </a:tbl>
          </a:graphicData>
        </a:graphic>
      </p:graphicFrame>
    </p:spTree>
    <p:extLst>
      <p:ext uri="{BB962C8B-B14F-4D97-AF65-F5344CB8AC3E}">
        <p14:creationId xmlns:p14="http://schemas.microsoft.com/office/powerpoint/2010/main" val="257962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1FA79-76BA-4D89-A0F7-FA250C6221B1}"/>
              </a:ext>
            </a:extLst>
          </p:cNvPr>
          <p:cNvSpPr>
            <a:spLocks noGrp="1"/>
          </p:cNvSpPr>
          <p:nvPr>
            <p:ph type="title"/>
          </p:nvPr>
        </p:nvSpPr>
        <p:spPr/>
        <p:txBody>
          <a:bodyPr>
            <a:normAutofit/>
          </a:bodyPr>
          <a:lstStyle/>
          <a:p>
            <a:pPr algn="ctr"/>
            <a:r>
              <a:rPr lang="en-US" sz="3600" b="1">
                <a:latin typeface="Arial" panose="020B0604020202020204" pitchFamily="34" charset="0"/>
                <a:cs typeface="Arial" panose="020B0604020202020204" pitchFamily="34" charset="0"/>
              </a:rPr>
              <a:t>NỘI DUNG TRÌNH BÀY</a:t>
            </a:r>
          </a:p>
        </p:txBody>
      </p:sp>
      <p:sp>
        <p:nvSpPr>
          <p:cNvPr id="3" name="Content Placeholder 2">
            <a:extLst>
              <a:ext uri="{FF2B5EF4-FFF2-40B4-BE49-F238E27FC236}">
                <a16:creationId xmlns:a16="http://schemas.microsoft.com/office/drawing/2014/main" id="{19857731-189C-40D9-88AF-1311B06B153A}"/>
              </a:ext>
            </a:extLst>
          </p:cNvPr>
          <p:cNvSpPr>
            <a:spLocks noGrp="1"/>
          </p:cNvSpPr>
          <p:nvPr>
            <p:ph idx="1"/>
          </p:nvPr>
        </p:nvSpPr>
        <p:spPr/>
        <p:txBody>
          <a:bodyPr/>
          <a:lstStyle/>
          <a:p>
            <a:pPr marL="0" indent="0">
              <a:buNone/>
            </a:pPr>
            <a:r>
              <a:rPr lang="en-US"/>
              <a:t> </a:t>
            </a:r>
          </a:p>
        </p:txBody>
      </p:sp>
      <p:sp>
        <p:nvSpPr>
          <p:cNvPr id="4" name="Rectangle: Rounded Corners 3">
            <a:extLst>
              <a:ext uri="{FF2B5EF4-FFF2-40B4-BE49-F238E27FC236}">
                <a16:creationId xmlns:a16="http://schemas.microsoft.com/office/drawing/2014/main" id="{A83CFDEE-1101-41E7-8049-0E80E78F3E43}"/>
              </a:ext>
            </a:extLst>
          </p:cNvPr>
          <p:cNvSpPr/>
          <p:nvPr/>
        </p:nvSpPr>
        <p:spPr>
          <a:xfrm>
            <a:off x="2150532" y="1903659"/>
            <a:ext cx="7890934" cy="3838222"/>
          </a:xfrm>
          <a:prstGeom prst="roundRect">
            <a:avLst/>
          </a:prstGeom>
          <a:gradFill>
            <a:gsLst>
              <a:gs pos="0">
                <a:schemeClr val="accent4">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9A9AAC95-D0A6-4BC3-BED3-F358390D4DFD}"/>
              </a:ext>
            </a:extLst>
          </p:cNvPr>
          <p:cNvSpPr/>
          <p:nvPr/>
        </p:nvSpPr>
        <p:spPr>
          <a:xfrm>
            <a:off x="3675323" y="3521617"/>
            <a:ext cx="4831555" cy="53578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Arial" panose="020B0604020202020204" pitchFamily="34" charset="0"/>
                <a:cs typeface="Arial" panose="020B0604020202020204" pitchFamily="34" charset="0"/>
              </a:rPr>
              <a:t>III. PHÂN TÍCH VÀ THIẾT KẾ HỆ THỐNG</a:t>
            </a:r>
          </a:p>
        </p:txBody>
      </p:sp>
      <p:sp>
        <p:nvSpPr>
          <p:cNvPr id="8" name="Rectangle: Rounded Corners 7">
            <a:extLst>
              <a:ext uri="{FF2B5EF4-FFF2-40B4-BE49-F238E27FC236}">
                <a16:creationId xmlns:a16="http://schemas.microsoft.com/office/drawing/2014/main" id="{E14B5D45-04A1-4ED5-BF5C-ADC245956743}"/>
              </a:ext>
            </a:extLst>
          </p:cNvPr>
          <p:cNvSpPr/>
          <p:nvPr/>
        </p:nvSpPr>
        <p:spPr>
          <a:xfrm>
            <a:off x="3675325" y="2004112"/>
            <a:ext cx="4831555" cy="53578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Arial" panose="020B0604020202020204" pitchFamily="34" charset="0"/>
                <a:cs typeface="Arial" panose="020B0604020202020204" pitchFamily="34" charset="0"/>
              </a:rPr>
              <a:t>I. ĐẶT VẤN ĐỀ</a:t>
            </a:r>
          </a:p>
        </p:txBody>
      </p:sp>
      <p:sp>
        <p:nvSpPr>
          <p:cNvPr id="9" name="Rectangle: Rounded Corners 8">
            <a:extLst>
              <a:ext uri="{FF2B5EF4-FFF2-40B4-BE49-F238E27FC236}">
                <a16:creationId xmlns:a16="http://schemas.microsoft.com/office/drawing/2014/main" id="{AC82F6F0-6A23-4A33-B2D5-6EF2191A8F80}"/>
              </a:ext>
            </a:extLst>
          </p:cNvPr>
          <p:cNvSpPr/>
          <p:nvPr/>
        </p:nvSpPr>
        <p:spPr>
          <a:xfrm>
            <a:off x="3675324" y="2761132"/>
            <a:ext cx="4831555" cy="53578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Arial" panose="020B0604020202020204" pitchFamily="34" charset="0"/>
                <a:cs typeface="Arial" panose="020B0604020202020204" pitchFamily="34" charset="0"/>
              </a:rPr>
              <a:t>II. GIỚI THIỆU BÀI TOÁN</a:t>
            </a:r>
          </a:p>
        </p:txBody>
      </p:sp>
      <p:sp>
        <p:nvSpPr>
          <p:cNvPr id="10" name="Rectangle: Rounded Corners 9">
            <a:extLst>
              <a:ext uri="{FF2B5EF4-FFF2-40B4-BE49-F238E27FC236}">
                <a16:creationId xmlns:a16="http://schemas.microsoft.com/office/drawing/2014/main" id="{8344DC33-ACFF-4ACB-B8EE-9B117E89D2F6}"/>
              </a:ext>
            </a:extLst>
          </p:cNvPr>
          <p:cNvSpPr/>
          <p:nvPr/>
        </p:nvSpPr>
        <p:spPr>
          <a:xfrm>
            <a:off x="3675322" y="4278637"/>
            <a:ext cx="4831555" cy="53578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Arial" panose="020B0604020202020204" pitchFamily="34" charset="0"/>
                <a:cs typeface="Arial" panose="020B0604020202020204" pitchFamily="34" charset="0"/>
              </a:rPr>
              <a:t>IV. CÀI ĐẶT THỬ NGHIỆM</a:t>
            </a:r>
          </a:p>
        </p:txBody>
      </p:sp>
      <p:sp>
        <p:nvSpPr>
          <p:cNvPr id="11" name="Rectangle: Rounded Corners 10">
            <a:extLst>
              <a:ext uri="{FF2B5EF4-FFF2-40B4-BE49-F238E27FC236}">
                <a16:creationId xmlns:a16="http://schemas.microsoft.com/office/drawing/2014/main" id="{33F63478-F094-44E9-A947-A924601DC930}"/>
              </a:ext>
            </a:extLst>
          </p:cNvPr>
          <p:cNvSpPr/>
          <p:nvPr/>
        </p:nvSpPr>
        <p:spPr>
          <a:xfrm>
            <a:off x="3675321" y="5035657"/>
            <a:ext cx="4831555" cy="53578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Arial" panose="020B0604020202020204" pitchFamily="34" charset="0"/>
                <a:cs typeface="Arial" panose="020B0604020202020204" pitchFamily="34" charset="0"/>
              </a:rPr>
              <a:t>V. KẾT LUẬN</a:t>
            </a:r>
          </a:p>
        </p:txBody>
      </p:sp>
    </p:spTree>
    <p:extLst>
      <p:ext uri="{BB962C8B-B14F-4D97-AF65-F5344CB8AC3E}">
        <p14:creationId xmlns:p14="http://schemas.microsoft.com/office/powerpoint/2010/main" val="948088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BBA89-E66B-4D9D-A69C-A9CB70735A76}"/>
              </a:ext>
            </a:extLst>
          </p:cNvPr>
          <p:cNvSpPr>
            <a:spLocks noGrp="1"/>
          </p:cNvSpPr>
          <p:nvPr>
            <p:ph type="title"/>
          </p:nvPr>
        </p:nvSpPr>
        <p:spPr/>
        <p:txBody>
          <a:bodyPr>
            <a:normAutofit/>
          </a:bodyPr>
          <a:lstStyle/>
          <a:p>
            <a:pPr algn="ctr"/>
            <a:r>
              <a:rPr lang="en-US" sz="3600" b="1">
                <a:latin typeface="Arial" panose="020B0604020202020204" pitchFamily="34" charset="0"/>
                <a:cs typeface="Arial" panose="020B0604020202020204" pitchFamily="34" charset="0"/>
              </a:rPr>
              <a:t>III. PHÂN TÍCH VÀ THIẾT KẾ HỆ THỐNG</a:t>
            </a:r>
            <a:endParaRPr lang="en-US" sz="3600"/>
          </a:p>
        </p:txBody>
      </p:sp>
      <p:sp>
        <p:nvSpPr>
          <p:cNvPr id="3" name="Content Placeholder 2">
            <a:extLst>
              <a:ext uri="{FF2B5EF4-FFF2-40B4-BE49-F238E27FC236}">
                <a16:creationId xmlns:a16="http://schemas.microsoft.com/office/drawing/2014/main" id="{1A429B4B-440D-44FD-8D82-CD5D1FC81618}"/>
              </a:ext>
            </a:extLst>
          </p:cNvPr>
          <p:cNvSpPr>
            <a:spLocks noGrp="1"/>
          </p:cNvSpPr>
          <p:nvPr>
            <p:ph idx="1"/>
          </p:nvPr>
        </p:nvSpPr>
        <p:spPr>
          <a:xfrm>
            <a:off x="838200" y="1797049"/>
            <a:ext cx="10515600" cy="4351338"/>
          </a:xfrm>
        </p:spPr>
        <p:txBody>
          <a:bodyPr/>
          <a:lstStyle/>
          <a:p>
            <a:pPr marL="0" indent="0">
              <a:buNone/>
            </a:pPr>
            <a:r>
              <a:rPr lang="en-US"/>
              <a:t> </a:t>
            </a:r>
          </a:p>
        </p:txBody>
      </p:sp>
      <p:sp>
        <p:nvSpPr>
          <p:cNvPr id="4" name="Rectangle: Rounded Corners 3">
            <a:extLst>
              <a:ext uri="{FF2B5EF4-FFF2-40B4-BE49-F238E27FC236}">
                <a16:creationId xmlns:a16="http://schemas.microsoft.com/office/drawing/2014/main" id="{38743CBE-00EF-4368-B73F-5FE4BA4D1D66}"/>
              </a:ext>
            </a:extLst>
          </p:cNvPr>
          <p:cNvSpPr/>
          <p:nvPr/>
        </p:nvSpPr>
        <p:spPr>
          <a:xfrm>
            <a:off x="2150533" y="1797049"/>
            <a:ext cx="7890934" cy="4351338"/>
          </a:xfrm>
          <a:prstGeom prst="roundRect">
            <a:avLst/>
          </a:prstGeom>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sz="2000" b="1">
                <a:solidFill>
                  <a:srgbClr val="FF0000"/>
                </a:solidFill>
                <a:latin typeface="Arial" panose="020B0604020202020204" pitchFamily="34" charset="0"/>
                <a:cs typeface="Arial" panose="020B0604020202020204" pitchFamily="34" charset="0"/>
              </a:rPr>
              <a:t>3.3. Mô hình hoá các chức năng</a:t>
            </a:r>
          </a:p>
          <a:p>
            <a:r>
              <a:rPr lang="en-US" sz="2000" b="1" i="1">
                <a:solidFill>
                  <a:schemeClr val="tx1"/>
                </a:solidFill>
                <a:latin typeface="Arial" panose="020B0604020202020204" pitchFamily="34" charset="0"/>
                <a:cs typeface="Arial" panose="020B0604020202020204" pitchFamily="34" charset="0"/>
              </a:rPr>
              <a:t>3.3.1. Mô hình hoá chức năng đăng ký</a:t>
            </a: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F0FA8CA-5FEF-4CF4-9E72-15D658326E3D}"/>
              </a:ext>
            </a:extLst>
          </p:cNvPr>
          <p:cNvPicPr/>
          <p:nvPr/>
        </p:nvPicPr>
        <p:blipFill>
          <a:blip r:embed="rId2">
            <a:extLst>
              <a:ext uri="{28A0092B-C50C-407E-A947-70E740481C1C}">
                <a14:useLocalDpi xmlns:a14="http://schemas.microsoft.com/office/drawing/2010/main" val="0"/>
              </a:ext>
            </a:extLst>
          </a:blip>
          <a:stretch>
            <a:fillRect/>
          </a:stretch>
        </p:blipFill>
        <p:spPr>
          <a:xfrm>
            <a:off x="4829174" y="2743200"/>
            <a:ext cx="2900364" cy="3157538"/>
          </a:xfrm>
          <a:prstGeom prst="rect">
            <a:avLst/>
          </a:prstGeom>
        </p:spPr>
      </p:pic>
    </p:spTree>
    <p:extLst>
      <p:ext uri="{BB962C8B-B14F-4D97-AF65-F5344CB8AC3E}">
        <p14:creationId xmlns:p14="http://schemas.microsoft.com/office/powerpoint/2010/main" val="897940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6426B-30BF-4527-A22B-D547795053DB}"/>
              </a:ext>
            </a:extLst>
          </p:cNvPr>
          <p:cNvSpPr>
            <a:spLocks noGrp="1"/>
          </p:cNvSpPr>
          <p:nvPr>
            <p:ph type="title"/>
          </p:nvPr>
        </p:nvSpPr>
        <p:spPr/>
        <p:txBody>
          <a:bodyPr>
            <a:normAutofit/>
          </a:bodyPr>
          <a:lstStyle/>
          <a:p>
            <a:pPr algn="ctr"/>
            <a:r>
              <a:rPr lang="en-US" sz="3600" b="1">
                <a:latin typeface="Arial" panose="020B0604020202020204" pitchFamily="34" charset="0"/>
                <a:cs typeface="Arial" panose="020B0604020202020204" pitchFamily="34" charset="0"/>
              </a:rPr>
              <a:t>III. PHÂN TÍCH VÀ THIẾT KẾ HỆ THỐNG</a:t>
            </a:r>
            <a:endParaRPr lang="en-US" sz="3600" b="1"/>
          </a:p>
        </p:txBody>
      </p:sp>
      <p:sp>
        <p:nvSpPr>
          <p:cNvPr id="3" name="Content Placeholder 2">
            <a:extLst>
              <a:ext uri="{FF2B5EF4-FFF2-40B4-BE49-F238E27FC236}">
                <a16:creationId xmlns:a16="http://schemas.microsoft.com/office/drawing/2014/main" id="{1F400EB8-8974-441B-89D3-06AEA3767369}"/>
              </a:ext>
            </a:extLst>
          </p:cNvPr>
          <p:cNvSpPr>
            <a:spLocks noGrp="1"/>
          </p:cNvSpPr>
          <p:nvPr>
            <p:ph idx="1"/>
          </p:nvPr>
        </p:nvSpPr>
        <p:spPr/>
        <p:txBody>
          <a:bodyPr/>
          <a:lstStyle/>
          <a:p>
            <a:pPr marL="0" indent="0">
              <a:buNone/>
            </a:pPr>
            <a:r>
              <a:rPr lang="en-US"/>
              <a:t> </a:t>
            </a:r>
          </a:p>
        </p:txBody>
      </p:sp>
      <p:sp>
        <p:nvSpPr>
          <p:cNvPr id="4" name="Rectangle: Rounded Corners 3">
            <a:extLst>
              <a:ext uri="{FF2B5EF4-FFF2-40B4-BE49-F238E27FC236}">
                <a16:creationId xmlns:a16="http://schemas.microsoft.com/office/drawing/2014/main" id="{6660DB9C-B735-4A5C-8A69-075DBAFA37B3}"/>
              </a:ext>
            </a:extLst>
          </p:cNvPr>
          <p:cNvSpPr/>
          <p:nvPr/>
        </p:nvSpPr>
        <p:spPr>
          <a:xfrm>
            <a:off x="2150533" y="2082182"/>
            <a:ext cx="7890934" cy="4351337"/>
          </a:xfrm>
          <a:prstGeom prst="roundRect">
            <a:avLst/>
          </a:prstGeom>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b="1">
                <a:solidFill>
                  <a:srgbClr val="FF0000"/>
                </a:solidFill>
                <a:latin typeface="Arial" panose="020B0604020202020204" pitchFamily="34" charset="0"/>
                <a:cs typeface="Arial" panose="020B0604020202020204" pitchFamily="34" charset="0"/>
              </a:rPr>
              <a:t>3.3. Mô hình hoá các chức năng</a:t>
            </a:r>
          </a:p>
          <a:p>
            <a:r>
              <a:rPr lang="en-US" b="1" i="1">
                <a:solidFill>
                  <a:schemeClr val="tx1"/>
                </a:solidFill>
                <a:latin typeface="Arial" panose="020B0604020202020204" pitchFamily="34" charset="0"/>
                <a:cs typeface="Arial" panose="020B0604020202020204" pitchFamily="34" charset="0"/>
              </a:rPr>
              <a:t>3.3.2. Mô hình hoá chức năng đăng nhập</a:t>
            </a:r>
          </a:p>
          <a:p>
            <a:endParaRPr lang="en-US" b="1" i="1">
              <a:solidFill>
                <a:schemeClr val="tx1"/>
              </a:solidFill>
              <a:latin typeface="Arial" panose="020B0604020202020204" pitchFamily="34" charset="0"/>
              <a:cs typeface="Arial" panose="020B0604020202020204" pitchFamily="34" charset="0"/>
            </a:endParaRPr>
          </a:p>
          <a:p>
            <a:endParaRPr lang="en-US" b="1" i="1">
              <a:solidFill>
                <a:schemeClr val="tx1"/>
              </a:solidFill>
              <a:latin typeface="Arial" panose="020B0604020202020204" pitchFamily="34" charset="0"/>
              <a:cs typeface="Arial" panose="020B0604020202020204" pitchFamily="34" charset="0"/>
            </a:endParaRPr>
          </a:p>
          <a:p>
            <a:endParaRPr lang="en-US" b="1" i="1">
              <a:solidFill>
                <a:schemeClr val="tx1"/>
              </a:solidFill>
              <a:latin typeface="Arial" panose="020B0604020202020204" pitchFamily="34" charset="0"/>
              <a:cs typeface="Arial" panose="020B0604020202020204" pitchFamily="34" charset="0"/>
            </a:endParaRPr>
          </a:p>
          <a:p>
            <a:endParaRPr lang="en-US" b="1" i="1">
              <a:solidFill>
                <a:schemeClr val="tx1"/>
              </a:solidFill>
              <a:latin typeface="Arial" panose="020B0604020202020204" pitchFamily="34" charset="0"/>
              <a:cs typeface="Arial" panose="020B0604020202020204" pitchFamily="34" charset="0"/>
            </a:endParaRPr>
          </a:p>
          <a:p>
            <a:endParaRPr lang="en-US" b="1" i="1">
              <a:solidFill>
                <a:schemeClr val="tx1"/>
              </a:solidFill>
              <a:latin typeface="Arial" panose="020B0604020202020204" pitchFamily="34" charset="0"/>
              <a:cs typeface="Arial" panose="020B0604020202020204" pitchFamily="34" charset="0"/>
            </a:endParaRPr>
          </a:p>
          <a:p>
            <a:endParaRPr lang="en-US" b="1" i="1">
              <a:solidFill>
                <a:schemeClr val="tx1"/>
              </a:solidFill>
              <a:latin typeface="Arial" panose="020B0604020202020204" pitchFamily="34" charset="0"/>
              <a:cs typeface="Arial" panose="020B0604020202020204" pitchFamily="34" charset="0"/>
            </a:endParaRPr>
          </a:p>
          <a:p>
            <a:endParaRPr lang="en-US" b="1" i="1">
              <a:solidFill>
                <a:schemeClr val="tx1"/>
              </a:solidFill>
              <a:latin typeface="Arial" panose="020B0604020202020204" pitchFamily="34" charset="0"/>
              <a:cs typeface="Arial" panose="020B0604020202020204" pitchFamily="34" charset="0"/>
            </a:endParaRPr>
          </a:p>
          <a:p>
            <a:endParaRPr lang="en-US" b="1" i="1">
              <a:solidFill>
                <a:schemeClr val="tx1"/>
              </a:solidFill>
              <a:latin typeface="Arial" panose="020B0604020202020204" pitchFamily="34" charset="0"/>
              <a:cs typeface="Arial" panose="020B0604020202020204" pitchFamily="34" charset="0"/>
            </a:endParaRPr>
          </a:p>
          <a:p>
            <a:endParaRPr lang="en-US" b="1" i="1">
              <a:solidFill>
                <a:schemeClr val="tx1"/>
              </a:solidFill>
              <a:latin typeface="Arial" panose="020B0604020202020204" pitchFamily="34" charset="0"/>
              <a:cs typeface="Arial" panose="020B0604020202020204" pitchFamily="34" charset="0"/>
            </a:endParaRPr>
          </a:p>
          <a:p>
            <a:endParaRPr lang="en-US" b="1" i="1">
              <a:solidFill>
                <a:schemeClr val="tx1"/>
              </a:solidFill>
              <a:latin typeface="Arial" panose="020B0604020202020204" pitchFamily="34" charset="0"/>
              <a:cs typeface="Arial" panose="020B0604020202020204" pitchFamily="34" charset="0"/>
            </a:endParaRPr>
          </a:p>
          <a:p>
            <a:endParaRPr lang="en-US" b="1" i="1">
              <a:solidFill>
                <a:schemeClr val="tx1"/>
              </a:solidFill>
              <a:latin typeface="Arial" panose="020B0604020202020204" pitchFamily="34" charset="0"/>
              <a:cs typeface="Arial" panose="020B0604020202020204" pitchFamily="34" charset="0"/>
            </a:endParaRPr>
          </a:p>
          <a:p>
            <a:endParaRPr lang="en-US"/>
          </a:p>
        </p:txBody>
      </p:sp>
      <p:pic>
        <p:nvPicPr>
          <p:cNvPr id="5" name="Picture 4">
            <a:extLst>
              <a:ext uri="{FF2B5EF4-FFF2-40B4-BE49-F238E27FC236}">
                <a16:creationId xmlns:a16="http://schemas.microsoft.com/office/drawing/2014/main" id="{25169C45-C45B-4B66-ACD5-67258EC0176E}"/>
              </a:ext>
            </a:extLst>
          </p:cNvPr>
          <p:cNvPicPr/>
          <p:nvPr/>
        </p:nvPicPr>
        <p:blipFill>
          <a:blip r:embed="rId2">
            <a:extLst>
              <a:ext uri="{28A0092B-C50C-407E-A947-70E740481C1C}">
                <a14:useLocalDpi xmlns:a14="http://schemas.microsoft.com/office/drawing/2010/main" val="0"/>
              </a:ext>
            </a:extLst>
          </a:blip>
          <a:stretch>
            <a:fillRect/>
          </a:stretch>
        </p:blipFill>
        <p:spPr>
          <a:xfrm>
            <a:off x="3533615" y="3095307"/>
            <a:ext cx="5124769" cy="3124518"/>
          </a:xfrm>
          <a:prstGeom prst="rect">
            <a:avLst/>
          </a:prstGeom>
        </p:spPr>
      </p:pic>
    </p:spTree>
    <p:extLst>
      <p:ext uri="{BB962C8B-B14F-4D97-AF65-F5344CB8AC3E}">
        <p14:creationId xmlns:p14="http://schemas.microsoft.com/office/powerpoint/2010/main" val="739390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571D2-8A10-41C9-94FB-E997F636ACFB}"/>
              </a:ext>
            </a:extLst>
          </p:cNvPr>
          <p:cNvSpPr>
            <a:spLocks noGrp="1"/>
          </p:cNvSpPr>
          <p:nvPr>
            <p:ph type="title"/>
          </p:nvPr>
        </p:nvSpPr>
        <p:spPr/>
        <p:txBody>
          <a:bodyPr>
            <a:normAutofit/>
          </a:bodyPr>
          <a:lstStyle/>
          <a:p>
            <a:pPr algn="ctr"/>
            <a:r>
              <a:rPr lang="en-US" sz="3600" b="1">
                <a:latin typeface="Arial" panose="020B0604020202020204" pitchFamily="34" charset="0"/>
                <a:cs typeface="Arial" panose="020B0604020202020204" pitchFamily="34" charset="0"/>
              </a:rPr>
              <a:t>III. PHÂN TÍCH VÀ THIẾT KẾ HỆ THỐNG</a:t>
            </a:r>
            <a:endParaRPr lang="en-US" sz="3600"/>
          </a:p>
        </p:txBody>
      </p:sp>
      <p:sp>
        <p:nvSpPr>
          <p:cNvPr id="3" name="Content Placeholder 2">
            <a:extLst>
              <a:ext uri="{FF2B5EF4-FFF2-40B4-BE49-F238E27FC236}">
                <a16:creationId xmlns:a16="http://schemas.microsoft.com/office/drawing/2014/main" id="{D8EDDCF5-DFC9-4D5C-88AF-35E1158DF8EA}"/>
              </a:ext>
            </a:extLst>
          </p:cNvPr>
          <p:cNvSpPr>
            <a:spLocks noGrp="1"/>
          </p:cNvSpPr>
          <p:nvPr>
            <p:ph idx="1"/>
          </p:nvPr>
        </p:nvSpPr>
        <p:spPr/>
        <p:txBody>
          <a:bodyPr/>
          <a:lstStyle/>
          <a:p>
            <a:pPr marL="0" indent="0">
              <a:buNone/>
            </a:pPr>
            <a:r>
              <a:rPr lang="en-US"/>
              <a:t> </a:t>
            </a:r>
          </a:p>
        </p:txBody>
      </p:sp>
      <p:sp>
        <p:nvSpPr>
          <p:cNvPr id="4" name="Rectangle: Rounded Corners 3">
            <a:extLst>
              <a:ext uri="{FF2B5EF4-FFF2-40B4-BE49-F238E27FC236}">
                <a16:creationId xmlns:a16="http://schemas.microsoft.com/office/drawing/2014/main" id="{82CB931E-4972-46CA-AB72-F1EDE906F034}"/>
              </a:ext>
            </a:extLst>
          </p:cNvPr>
          <p:cNvSpPr/>
          <p:nvPr/>
        </p:nvSpPr>
        <p:spPr>
          <a:xfrm>
            <a:off x="2150533" y="2082183"/>
            <a:ext cx="7890934" cy="4094780"/>
          </a:xfrm>
          <a:prstGeom prst="roundRect">
            <a:avLst/>
          </a:prstGeom>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b="1">
                <a:solidFill>
                  <a:srgbClr val="FF0000"/>
                </a:solidFill>
                <a:latin typeface="Arial" panose="020B0604020202020204" pitchFamily="34" charset="0"/>
                <a:cs typeface="Arial" panose="020B0604020202020204" pitchFamily="34" charset="0"/>
              </a:rPr>
              <a:t>3.3. Mô hình hoá các chức năng</a:t>
            </a:r>
          </a:p>
          <a:p>
            <a:r>
              <a:rPr lang="en-US" b="1" i="1">
                <a:solidFill>
                  <a:schemeClr val="tx1"/>
                </a:solidFill>
                <a:latin typeface="Arial" panose="020B0604020202020204" pitchFamily="34" charset="0"/>
                <a:cs typeface="Arial" panose="020B0604020202020204" pitchFamily="34" charset="0"/>
              </a:rPr>
              <a:t>3.3.3. Mô hình hoá thông tin ng</a:t>
            </a:r>
            <a:r>
              <a:rPr lang="vi-VN" b="1" i="1">
                <a:solidFill>
                  <a:schemeClr val="tx1"/>
                </a:solidFill>
                <a:latin typeface="Arial" panose="020B0604020202020204" pitchFamily="34" charset="0"/>
                <a:cs typeface="Arial" panose="020B0604020202020204" pitchFamily="34" charset="0"/>
              </a:rPr>
              <a:t>ư</a:t>
            </a:r>
            <a:r>
              <a:rPr lang="en-US" b="1" i="1">
                <a:solidFill>
                  <a:schemeClr val="tx1"/>
                </a:solidFill>
                <a:latin typeface="Arial" panose="020B0604020202020204" pitchFamily="34" charset="0"/>
                <a:cs typeface="Arial" panose="020B0604020202020204" pitchFamily="34" charset="0"/>
              </a:rPr>
              <a:t>ời dùng</a:t>
            </a:r>
          </a:p>
          <a:p>
            <a:endParaRPr lang="en-US" b="1" i="1">
              <a:solidFill>
                <a:schemeClr val="tx1"/>
              </a:solidFill>
              <a:latin typeface="Arial" panose="020B0604020202020204" pitchFamily="34" charset="0"/>
              <a:cs typeface="Arial" panose="020B0604020202020204" pitchFamily="34" charset="0"/>
            </a:endParaRPr>
          </a:p>
          <a:p>
            <a:endParaRPr lang="en-US" b="1" i="1">
              <a:solidFill>
                <a:schemeClr val="tx1"/>
              </a:solidFill>
              <a:latin typeface="Arial" panose="020B0604020202020204" pitchFamily="34" charset="0"/>
              <a:cs typeface="Arial" panose="020B0604020202020204" pitchFamily="34" charset="0"/>
            </a:endParaRPr>
          </a:p>
          <a:p>
            <a:endParaRPr lang="en-US" b="1" i="1">
              <a:solidFill>
                <a:schemeClr val="tx1"/>
              </a:solidFill>
              <a:latin typeface="Arial" panose="020B0604020202020204" pitchFamily="34" charset="0"/>
              <a:cs typeface="Arial" panose="020B0604020202020204" pitchFamily="34" charset="0"/>
            </a:endParaRPr>
          </a:p>
          <a:p>
            <a:endParaRPr lang="en-US" b="1" i="1">
              <a:solidFill>
                <a:schemeClr val="tx1"/>
              </a:solidFill>
              <a:latin typeface="Arial" panose="020B0604020202020204" pitchFamily="34" charset="0"/>
              <a:cs typeface="Arial" panose="020B0604020202020204" pitchFamily="34" charset="0"/>
            </a:endParaRPr>
          </a:p>
          <a:p>
            <a:endParaRPr lang="en-US" b="1" i="1">
              <a:solidFill>
                <a:schemeClr val="tx1"/>
              </a:solidFill>
              <a:latin typeface="Arial" panose="020B0604020202020204" pitchFamily="34" charset="0"/>
              <a:cs typeface="Arial" panose="020B0604020202020204" pitchFamily="34" charset="0"/>
            </a:endParaRPr>
          </a:p>
          <a:p>
            <a:endParaRPr lang="en-US" b="1" i="1">
              <a:solidFill>
                <a:schemeClr val="tx1"/>
              </a:solidFill>
              <a:latin typeface="Arial" panose="020B0604020202020204" pitchFamily="34" charset="0"/>
              <a:cs typeface="Arial" panose="020B0604020202020204" pitchFamily="34" charset="0"/>
            </a:endParaRPr>
          </a:p>
          <a:p>
            <a:endParaRPr lang="en-US" b="1" i="1">
              <a:solidFill>
                <a:schemeClr val="tx1"/>
              </a:solidFill>
              <a:latin typeface="Arial" panose="020B0604020202020204" pitchFamily="34" charset="0"/>
              <a:cs typeface="Arial" panose="020B0604020202020204" pitchFamily="34" charset="0"/>
            </a:endParaRPr>
          </a:p>
          <a:p>
            <a:endParaRPr lang="en-US" b="1" i="1">
              <a:solidFill>
                <a:schemeClr val="tx1"/>
              </a:solidFill>
              <a:latin typeface="Arial" panose="020B0604020202020204" pitchFamily="34" charset="0"/>
              <a:cs typeface="Arial" panose="020B0604020202020204" pitchFamily="34" charset="0"/>
            </a:endParaRPr>
          </a:p>
          <a:p>
            <a:endParaRPr lang="en-US" b="1" i="1">
              <a:solidFill>
                <a:schemeClr val="tx1"/>
              </a:solidFill>
              <a:latin typeface="Arial" panose="020B0604020202020204" pitchFamily="34" charset="0"/>
              <a:cs typeface="Arial" panose="020B0604020202020204" pitchFamily="34" charset="0"/>
            </a:endParaRPr>
          </a:p>
          <a:p>
            <a:endParaRPr lang="en-US"/>
          </a:p>
        </p:txBody>
      </p:sp>
      <p:pic>
        <p:nvPicPr>
          <p:cNvPr id="5" name="Picture 4">
            <a:extLst>
              <a:ext uri="{FF2B5EF4-FFF2-40B4-BE49-F238E27FC236}">
                <a16:creationId xmlns:a16="http://schemas.microsoft.com/office/drawing/2014/main" id="{251BE5F6-4267-443D-B612-78ACC57EEC81}"/>
              </a:ext>
            </a:extLst>
          </p:cNvPr>
          <p:cNvPicPr/>
          <p:nvPr/>
        </p:nvPicPr>
        <p:blipFill>
          <a:blip r:embed="rId2">
            <a:extLst>
              <a:ext uri="{28A0092B-C50C-407E-A947-70E740481C1C}">
                <a14:useLocalDpi xmlns:a14="http://schemas.microsoft.com/office/drawing/2010/main" val="0"/>
              </a:ext>
            </a:extLst>
          </a:blip>
          <a:stretch>
            <a:fillRect/>
          </a:stretch>
        </p:blipFill>
        <p:spPr>
          <a:xfrm>
            <a:off x="3446938" y="3176588"/>
            <a:ext cx="5298123" cy="268128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4144064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9D88-4C15-45EB-BF53-EA0E1DA0339B}"/>
              </a:ext>
            </a:extLst>
          </p:cNvPr>
          <p:cNvSpPr>
            <a:spLocks noGrp="1"/>
          </p:cNvSpPr>
          <p:nvPr>
            <p:ph type="title"/>
          </p:nvPr>
        </p:nvSpPr>
        <p:spPr/>
        <p:txBody>
          <a:bodyPr>
            <a:normAutofit/>
          </a:bodyPr>
          <a:lstStyle/>
          <a:p>
            <a:pPr algn="ctr"/>
            <a:r>
              <a:rPr lang="en-US" sz="3600" b="1">
                <a:latin typeface="Arial" panose="020B0604020202020204" pitchFamily="34" charset="0"/>
                <a:cs typeface="Arial" panose="020B0604020202020204" pitchFamily="34" charset="0"/>
              </a:rPr>
              <a:t>III. PHÂN TÍCH VÀ THIẾT KẾ HỆ THỐNG</a:t>
            </a:r>
            <a:endParaRPr lang="en-US" sz="3600"/>
          </a:p>
        </p:txBody>
      </p:sp>
      <p:sp>
        <p:nvSpPr>
          <p:cNvPr id="3" name="Content Placeholder 2">
            <a:extLst>
              <a:ext uri="{FF2B5EF4-FFF2-40B4-BE49-F238E27FC236}">
                <a16:creationId xmlns:a16="http://schemas.microsoft.com/office/drawing/2014/main" id="{15704DB1-3953-47D3-B00E-9BAF8AC2F26D}"/>
              </a:ext>
            </a:extLst>
          </p:cNvPr>
          <p:cNvSpPr>
            <a:spLocks noGrp="1"/>
          </p:cNvSpPr>
          <p:nvPr>
            <p:ph idx="1"/>
          </p:nvPr>
        </p:nvSpPr>
        <p:spPr/>
        <p:txBody>
          <a:bodyPr/>
          <a:lstStyle/>
          <a:p>
            <a:pPr marL="0" indent="0">
              <a:buNone/>
            </a:pPr>
            <a:r>
              <a:rPr lang="en-US"/>
              <a:t> </a:t>
            </a:r>
          </a:p>
        </p:txBody>
      </p:sp>
      <p:sp>
        <p:nvSpPr>
          <p:cNvPr id="4" name="Rectangle: Rounded Corners 3">
            <a:extLst>
              <a:ext uri="{FF2B5EF4-FFF2-40B4-BE49-F238E27FC236}">
                <a16:creationId xmlns:a16="http://schemas.microsoft.com/office/drawing/2014/main" id="{A5978BB7-A9B4-4FC3-9541-B67ADB79822D}"/>
              </a:ext>
            </a:extLst>
          </p:cNvPr>
          <p:cNvSpPr/>
          <p:nvPr/>
        </p:nvSpPr>
        <p:spPr>
          <a:xfrm>
            <a:off x="2150533" y="2082183"/>
            <a:ext cx="7890934" cy="3838222"/>
          </a:xfrm>
          <a:prstGeom prst="roundRect">
            <a:avLst/>
          </a:prstGeom>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b="1">
                <a:solidFill>
                  <a:srgbClr val="FF0000"/>
                </a:solidFill>
                <a:latin typeface="Arial" panose="020B0604020202020204" pitchFamily="34" charset="0"/>
                <a:cs typeface="Arial" panose="020B0604020202020204" pitchFamily="34" charset="0"/>
              </a:rPr>
              <a:t>3.3. Mô hình hoá các chức năng</a:t>
            </a:r>
          </a:p>
          <a:p>
            <a:r>
              <a:rPr lang="en-US" b="1" i="1">
                <a:solidFill>
                  <a:schemeClr val="tx1"/>
                </a:solidFill>
                <a:latin typeface="Arial" panose="020B0604020202020204" pitchFamily="34" charset="0"/>
                <a:cs typeface="Arial" panose="020B0604020202020204" pitchFamily="34" charset="0"/>
              </a:rPr>
              <a:t>3.3.4. Mô hình hoá chức năng thi trắc nghiệm</a:t>
            </a:r>
          </a:p>
          <a:p>
            <a:endParaRPr lang="en-US" b="1" i="1">
              <a:solidFill>
                <a:schemeClr val="tx1"/>
              </a:solidFill>
              <a:latin typeface="Arial" panose="020B0604020202020204" pitchFamily="34" charset="0"/>
              <a:cs typeface="Arial" panose="020B0604020202020204" pitchFamily="34" charset="0"/>
            </a:endParaRPr>
          </a:p>
          <a:p>
            <a:endParaRPr lang="en-US" b="1" i="1">
              <a:solidFill>
                <a:schemeClr val="tx1"/>
              </a:solidFill>
              <a:latin typeface="Arial" panose="020B0604020202020204" pitchFamily="34" charset="0"/>
              <a:cs typeface="Arial" panose="020B0604020202020204" pitchFamily="34" charset="0"/>
            </a:endParaRPr>
          </a:p>
          <a:p>
            <a:endParaRPr lang="en-US" b="1" i="1">
              <a:solidFill>
                <a:schemeClr val="tx1"/>
              </a:solidFill>
              <a:latin typeface="Arial" panose="020B0604020202020204" pitchFamily="34" charset="0"/>
              <a:cs typeface="Arial" panose="020B0604020202020204" pitchFamily="34" charset="0"/>
            </a:endParaRPr>
          </a:p>
          <a:p>
            <a:endParaRPr lang="en-US" b="1" i="1">
              <a:solidFill>
                <a:schemeClr val="tx1"/>
              </a:solidFill>
              <a:latin typeface="Arial" panose="020B0604020202020204" pitchFamily="34" charset="0"/>
              <a:cs typeface="Arial" panose="020B0604020202020204" pitchFamily="34" charset="0"/>
            </a:endParaRPr>
          </a:p>
          <a:p>
            <a:endParaRPr lang="en-US" b="1" i="1">
              <a:solidFill>
                <a:schemeClr val="tx1"/>
              </a:solidFill>
              <a:latin typeface="Arial" panose="020B0604020202020204" pitchFamily="34" charset="0"/>
              <a:cs typeface="Arial" panose="020B0604020202020204" pitchFamily="34" charset="0"/>
            </a:endParaRPr>
          </a:p>
          <a:p>
            <a:endParaRPr lang="en-US" b="1" i="1">
              <a:solidFill>
                <a:schemeClr val="tx1"/>
              </a:solidFill>
              <a:latin typeface="Arial" panose="020B0604020202020204" pitchFamily="34" charset="0"/>
              <a:cs typeface="Arial" panose="020B0604020202020204" pitchFamily="34" charset="0"/>
            </a:endParaRPr>
          </a:p>
          <a:p>
            <a:endParaRPr lang="en-US" b="1" i="1">
              <a:solidFill>
                <a:schemeClr val="tx1"/>
              </a:solidFill>
              <a:latin typeface="Arial" panose="020B0604020202020204" pitchFamily="34" charset="0"/>
              <a:cs typeface="Arial" panose="020B0604020202020204" pitchFamily="34" charset="0"/>
            </a:endParaRPr>
          </a:p>
          <a:p>
            <a:endParaRPr lang="en-US" b="1" i="1">
              <a:solidFill>
                <a:schemeClr val="tx1"/>
              </a:solidFill>
              <a:latin typeface="Arial" panose="020B0604020202020204" pitchFamily="34" charset="0"/>
              <a:cs typeface="Arial" panose="020B0604020202020204" pitchFamily="34" charset="0"/>
            </a:endParaRPr>
          </a:p>
          <a:p>
            <a:endParaRPr lang="en-US" b="1" i="1">
              <a:solidFill>
                <a:schemeClr val="tx1"/>
              </a:solidFill>
              <a:latin typeface="Arial" panose="020B0604020202020204" pitchFamily="34" charset="0"/>
              <a:cs typeface="Arial" panose="020B0604020202020204" pitchFamily="34" charset="0"/>
            </a:endParaRPr>
          </a:p>
          <a:p>
            <a:endParaRPr lang="en-US" b="1" i="1">
              <a:solidFill>
                <a:schemeClr val="tx1"/>
              </a:solidFill>
              <a:latin typeface="Arial" panose="020B0604020202020204" pitchFamily="34" charset="0"/>
              <a:cs typeface="Arial" panose="020B0604020202020204" pitchFamily="34" charset="0"/>
            </a:endParaRPr>
          </a:p>
          <a:p>
            <a:endParaRPr lang="en-US" b="1" i="1">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50C089B-FF7E-4C06-9622-625D6F1563F4}"/>
              </a:ext>
            </a:extLst>
          </p:cNvPr>
          <p:cNvPicPr/>
          <p:nvPr/>
        </p:nvPicPr>
        <p:blipFill>
          <a:blip r:embed="rId2">
            <a:extLst>
              <a:ext uri="{28A0092B-C50C-407E-A947-70E740481C1C}">
                <a14:useLocalDpi xmlns:a14="http://schemas.microsoft.com/office/drawing/2010/main" val="0"/>
              </a:ext>
            </a:extLst>
          </a:blip>
          <a:stretch>
            <a:fillRect/>
          </a:stretch>
        </p:blipFill>
        <p:spPr>
          <a:xfrm>
            <a:off x="3753907" y="2861646"/>
            <a:ext cx="4704293" cy="2824780"/>
          </a:xfrm>
          <a:prstGeom prst="rect">
            <a:avLst/>
          </a:prstGeom>
        </p:spPr>
      </p:pic>
    </p:spTree>
    <p:extLst>
      <p:ext uri="{BB962C8B-B14F-4D97-AF65-F5344CB8AC3E}">
        <p14:creationId xmlns:p14="http://schemas.microsoft.com/office/powerpoint/2010/main" val="3506150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87451-269C-4F70-9CC3-EFBCDAECD240}"/>
              </a:ext>
            </a:extLst>
          </p:cNvPr>
          <p:cNvSpPr>
            <a:spLocks noGrp="1"/>
          </p:cNvSpPr>
          <p:nvPr>
            <p:ph type="title"/>
          </p:nvPr>
        </p:nvSpPr>
        <p:spPr/>
        <p:txBody>
          <a:bodyPr>
            <a:normAutofit/>
          </a:bodyPr>
          <a:lstStyle/>
          <a:p>
            <a:pPr algn="ctr"/>
            <a:r>
              <a:rPr lang="en-US" sz="3600" b="1">
                <a:latin typeface="Arial" panose="020B0604020202020204" pitchFamily="34" charset="0"/>
                <a:cs typeface="Arial" panose="020B0604020202020204" pitchFamily="34" charset="0"/>
              </a:rPr>
              <a:t>III. PHÂN TÍCH VÀ THIẾT KẾ HỆ THỐNG</a:t>
            </a:r>
            <a:endParaRPr lang="en-US" sz="3600"/>
          </a:p>
        </p:txBody>
      </p:sp>
      <p:sp>
        <p:nvSpPr>
          <p:cNvPr id="3" name="Content Placeholder 2">
            <a:extLst>
              <a:ext uri="{FF2B5EF4-FFF2-40B4-BE49-F238E27FC236}">
                <a16:creationId xmlns:a16="http://schemas.microsoft.com/office/drawing/2014/main" id="{61D7C729-783D-48B7-B6BC-1C6FD98676EA}"/>
              </a:ext>
            </a:extLst>
          </p:cNvPr>
          <p:cNvSpPr>
            <a:spLocks noGrp="1"/>
          </p:cNvSpPr>
          <p:nvPr>
            <p:ph idx="1"/>
          </p:nvPr>
        </p:nvSpPr>
        <p:spPr/>
        <p:txBody>
          <a:bodyPr/>
          <a:lstStyle/>
          <a:p>
            <a:pPr marL="0" indent="0">
              <a:buNone/>
            </a:pPr>
            <a:r>
              <a:rPr lang="en-US"/>
              <a:t> </a:t>
            </a:r>
          </a:p>
        </p:txBody>
      </p:sp>
      <p:sp>
        <p:nvSpPr>
          <p:cNvPr id="4" name="Rectangle: Rounded Corners 3">
            <a:extLst>
              <a:ext uri="{FF2B5EF4-FFF2-40B4-BE49-F238E27FC236}">
                <a16:creationId xmlns:a16="http://schemas.microsoft.com/office/drawing/2014/main" id="{F04E178D-2930-400F-A95C-770AF16528D5}"/>
              </a:ext>
            </a:extLst>
          </p:cNvPr>
          <p:cNvSpPr/>
          <p:nvPr/>
        </p:nvSpPr>
        <p:spPr>
          <a:xfrm>
            <a:off x="2150533" y="2082183"/>
            <a:ext cx="7890934" cy="3838222"/>
          </a:xfrm>
          <a:prstGeom prst="roundRect">
            <a:avLst/>
          </a:prstGeom>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sz="2000" b="1">
                <a:solidFill>
                  <a:srgbClr val="FF0000"/>
                </a:solidFill>
                <a:latin typeface="Arial" panose="020B0604020202020204" pitchFamily="34" charset="0"/>
                <a:cs typeface="Arial" panose="020B0604020202020204" pitchFamily="34" charset="0"/>
              </a:rPr>
              <a:t>3.4. S</a:t>
            </a:r>
            <a:r>
              <a:rPr lang="vi-VN" sz="2000" b="1">
                <a:solidFill>
                  <a:srgbClr val="FF0000"/>
                </a:solidFill>
                <a:latin typeface="Arial" panose="020B0604020202020204" pitchFamily="34" charset="0"/>
                <a:cs typeface="Arial" panose="020B0604020202020204" pitchFamily="34" charset="0"/>
              </a:rPr>
              <a:t>ơ</a:t>
            </a:r>
            <a:r>
              <a:rPr lang="en-US" sz="2000" b="1">
                <a:solidFill>
                  <a:srgbClr val="FF0000"/>
                </a:solidFill>
                <a:latin typeface="Arial" panose="020B0604020202020204" pitchFamily="34" charset="0"/>
                <a:cs typeface="Arial" panose="020B0604020202020204" pitchFamily="34" charset="0"/>
              </a:rPr>
              <a:t> đồ phân cấp chức năng</a:t>
            </a:r>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027F2AE5-410B-493A-BA22-F6B750763991}"/>
              </a:ext>
            </a:extLst>
          </p:cNvPr>
          <p:cNvPicPr/>
          <p:nvPr/>
        </p:nvPicPr>
        <p:blipFill>
          <a:blip r:embed="rId2">
            <a:extLst>
              <a:ext uri="{28A0092B-C50C-407E-A947-70E740481C1C}">
                <a14:useLocalDpi xmlns:a14="http://schemas.microsoft.com/office/drawing/2010/main" val="0"/>
              </a:ext>
            </a:extLst>
          </a:blip>
          <a:stretch>
            <a:fillRect/>
          </a:stretch>
        </p:blipFill>
        <p:spPr>
          <a:xfrm>
            <a:off x="3326130" y="2776378"/>
            <a:ext cx="5646420" cy="2810035"/>
          </a:xfrm>
          <a:prstGeom prst="rect">
            <a:avLst/>
          </a:prstGeom>
        </p:spPr>
      </p:pic>
    </p:spTree>
    <p:extLst>
      <p:ext uri="{BB962C8B-B14F-4D97-AF65-F5344CB8AC3E}">
        <p14:creationId xmlns:p14="http://schemas.microsoft.com/office/powerpoint/2010/main" val="2239864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E315B-4F71-4431-96BE-03C7EB9464A3}"/>
              </a:ext>
            </a:extLst>
          </p:cNvPr>
          <p:cNvSpPr>
            <a:spLocks noGrp="1"/>
          </p:cNvSpPr>
          <p:nvPr>
            <p:ph type="title"/>
          </p:nvPr>
        </p:nvSpPr>
        <p:spPr/>
        <p:txBody>
          <a:bodyPr>
            <a:normAutofit/>
          </a:bodyPr>
          <a:lstStyle/>
          <a:p>
            <a:pPr algn="ctr"/>
            <a:r>
              <a:rPr lang="en-US" sz="3600" b="1">
                <a:latin typeface="Arial" panose="020B0604020202020204" pitchFamily="34" charset="0"/>
                <a:cs typeface="Arial" panose="020B0604020202020204" pitchFamily="34" charset="0"/>
              </a:rPr>
              <a:t>III. PHÂN TÍCH VÀ THIẾT KẾ HỆ THỐNG</a:t>
            </a:r>
            <a:endParaRPr lang="en-US" sz="3600"/>
          </a:p>
        </p:txBody>
      </p:sp>
      <p:sp>
        <p:nvSpPr>
          <p:cNvPr id="3" name="Content Placeholder 2">
            <a:extLst>
              <a:ext uri="{FF2B5EF4-FFF2-40B4-BE49-F238E27FC236}">
                <a16:creationId xmlns:a16="http://schemas.microsoft.com/office/drawing/2014/main" id="{27E57D1C-034F-41A6-9EBD-0EB8FB285EA8}"/>
              </a:ext>
            </a:extLst>
          </p:cNvPr>
          <p:cNvSpPr>
            <a:spLocks noGrp="1"/>
          </p:cNvSpPr>
          <p:nvPr>
            <p:ph idx="1"/>
          </p:nvPr>
        </p:nvSpPr>
        <p:spPr/>
        <p:txBody>
          <a:bodyPr/>
          <a:lstStyle/>
          <a:p>
            <a:pPr marL="0" indent="0">
              <a:buNone/>
            </a:pPr>
            <a:r>
              <a:rPr lang="en-US"/>
              <a:t> </a:t>
            </a:r>
          </a:p>
        </p:txBody>
      </p:sp>
      <p:sp>
        <p:nvSpPr>
          <p:cNvPr id="4" name="Rectangle: Rounded Corners 3">
            <a:extLst>
              <a:ext uri="{FF2B5EF4-FFF2-40B4-BE49-F238E27FC236}">
                <a16:creationId xmlns:a16="http://schemas.microsoft.com/office/drawing/2014/main" id="{DBB75295-BFDD-4F8D-A13C-398851E0217C}"/>
              </a:ext>
            </a:extLst>
          </p:cNvPr>
          <p:cNvSpPr/>
          <p:nvPr/>
        </p:nvSpPr>
        <p:spPr>
          <a:xfrm>
            <a:off x="2150533" y="2096471"/>
            <a:ext cx="7890934" cy="3838222"/>
          </a:xfrm>
          <a:prstGeom prst="roundRect">
            <a:avLst/>
          </a:prstGeom>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sz="2000" b="1">
                <a:solidFill>
                  <a:srgbClr val="FF0000"/>
                </a:solidFill>
                <a:latin typeface="Arial" panose="020B0604020202020204" pitchFamily="34" charset="0"/>
                <a:cs typeface="Arial" panose="020B0604020202020204" pitchFamily="34" charset="0"/>
              </a:rPr>
              <a:t>3.6. C</a:t>
            </a:r>
            <a:r>
              <a:rPr lang="vi-VN" sz="2000" b="1">
                <a:solidFill>
                  <a:srgbClr val="FF0000"/>
                </a:solidFill>
                <a:latin typeface="Arial" panose="020B0604020202020204" pitchFamily="34" charset="0"/>
                <a:cs typeface="Arial" panose="020B0604020202020204" pitchFamily="34" charset="0"/>
              </a:rPr>
              <a:t>ơ</a:t>
            </a:r>
            <a:r>
              <a:rPr lang="en-US" sz="2000" b="1">
                <a:solidFill>
                  <a:srgbClr val="FF0000"/>
                </a:solidFill>
                <a:latin typeface="Arial" panose="020B0604020202020204" pitchFamily="34" charset="0"/>
                <a:cs typeface="Arial" panose="020B0604020202020204" pitchFamily="34" charset="0"/>
              </a:rPr>
              <a:t> sở dữ liệu</a:t>
            </a:r>
          </a:p>
          <a:p>
            <a:r>
              <a:rPr lang="en-US" sz="2000" b="1" i="1">
                <a:solidFill>
                  <a:schemeClr val="tx1"/>
                </a:solidFill>
                <a:latin typeface="Arial" panose="020B0604020202020204" pitchFamily="34" charset="0"/>
                <a:cs typeface="Arial" panose="020B0604020202020204" pitchFamily="34" charset="0"/>
              </a:rPr>
              <a:t>       Sơ đồ tổng quát</a:t>
            </a: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615B11D-08BA-4474-803D-30AE14ACD000}"/>
              </a:ext>
            </a:extLst>
          </p:cNvPr>
          <p:cNvPicPr/>
          <p:nvPr/>
        </p:nvPicPr>
        <p:blipFill>
          <a:blip r:embed="rId2">
            <a:extLst>
              <a:ext uri="{28A0092B-C50C-407E-A947-70E740481C1C}">
                <a14:useLocalDpi xmlns:a14="http://schemas.microsoft.com/office/drawing/2010/main" val="0"/>
              </a:ext>
            </a:extLst>
          </a:blip>
          <a:stretch>
            <a:fillRect/>
          </a:stretch>
        </p:blipFill>
        <p:spPr>
          <a:xfrm>
            <a:off x="3301047" y="2957512"/>
            <a:ext cx="5714366" cy="2700337"/>
          </a:xfrm>
          <a:prstGeom prst="rect">
            <a:avLst/>
          </a:prstGeom>
        </p:spPr>
      </p:pic>
    </p:spTree>
    <p:extLst>
      <p:ext uri="{BB962C8B-B14F-4D97-AF65-F5344CB8AC3E}">
        <p14:creationId xmlns:p14="http://schemas.microsoft.com/office/powerpoint/2010/main" val="1048260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BD4CA-A645-4123-BC0F-B8D6DAA0F13A}"/>
              </a:ext>
            </a:extLst>
          </p:cNvPr>
          <p:cNvSpPr>
            <a:spLocks noGrp="1"/>
          </p:cNvSpPr>
          <p:nvPr>
            <p:ph type="title"/>
          </p:nvPr>
        </p:nvSpPr>
        <p:spPr/>
        <p:txBody>
          <a:bodyPr>
            <a:normAutofit/>
          </a:bodyPr>
          <a:lstStyle/>
          <a:p>
            <a:pPr algn="ctr"/>
            <a:r>
              <a:rPr lang="en-US" sz="3600" b="1">
                <a:latin typeface="Arial" panose="020B0604020202020204" pitchFamily="34" charset="0"/>
                <a:cs typeface="Arial" panose="020B0604020202020204" pitchFamily="34" charset="0"/>
              </a:rPr>
              <a:t>III. PHÂN TÍCH VÀ THIẾT KẾ HỆ THỐNG</a:t>
            </a:r>
            <a:endParaRPr lang="en-US" sz="3600"/>
          </a:p>
        </p:txBody>
      </p:sp>
      <p:sp>
        <p:nvSpPr>
          <p:cNvPr id="3" name="Content Placeholder 2">
            <a:extLst>
              <a:ext uri="{FF2B5EF4-FFF2-40B4-BE49-F238E27FC236}">
                <a16:creationId xmlns:a16="http://schemas.microsoft.com/office/drawing/2014/main" id="{163A5380-BC7E-4E14-A9C8-AFA8024BD6EE}"/>
              </a:ext>
            </a:extLst>
          </p:cNvPr>
          <p:cNvSpPr>
            <a:spLocks noGrp="1"/>
          </p:cNvSpPr>
          <p:nvPr>
            <p:ph idx="1"/>
          </p:nvPr>
        </p:nvSpPr>
        <p:spPr/>
        <p:txBody>
          <a:bodyPr/>
          <a:lstStyle/>
          <a:p>
            <a:pPr marL="0" indent="0">
              <a:buNone/>
            </a:pPr>
            <a:r>
              <a:rPr lang="en-US"/>
              <a:t> </a:t>
            </a:r>
          </a:p>
        </p:txBody>
      </p:sp>
      <p:sp>
        <p:nvSpPr>
          <p:cNvPr id="4" name="Rectangle: Rounded Corners 3">
            <a:extLst>
              <a:ext uri="{FF2B5EF4-FFF2-40B4-BE49-F238E27FC236}">
                <a16:creationId xmlns:a16="http://schemas.microsoft.com/office/drawing/2014/main" id="{C340C9E1-DC76-43C3-97DB-C7392F93662F}"/>
              </a:ext>
            </a:extLst>
          </p:cNvPr>
          <p:cNvSpPr/>
          <p:nvPr/>
        </p:nvSpPr>
        <p:spPr>
          <a:xfrm>
            <a:off x="2150533" y="2082182"/>
            <a:ext cx="7890934" cy="4351337"/>
          </a:xfrm>
          <a:prstGeom prst="roundRect">
            <a:avLst/>
          </a:prstGeom>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sz="2000" b="1">
                <a:solidFill>
                  <a:srgbClr val="FF0000"/>
                </a:solidFill>
                <a:latin typeface="Arial" panose="020B0604020202020204" pitchFamily="34" charset="0"/>
                <a:cs typeface="Arial" panose="020B0604020202020204" pitchFamily="34" charset="0"/>
              </a:rPr>
              <a:t>3.7. Thiết kế kiến trúc</a:t>
            </a:r>
          </a:p>
          <a:p>
            <a:r>
              <a:rPr lang="en-US" sz="2000" b="1" i="1">
                <a:solidFill>
                  <a:schemeClr val="tx1"/>
                </a:solidFill>
                <a:latin typeface="Arial" panose="020B0604020202020204" pitchFamily="34" charset="0"/>
                <a:cs typeface="Arial" panose="020B0604020202020204" pitchFamily="34" charset="0"/>
              </a:rPr>
              <a:t>      3.7.1. Mô hình chức năng của admin</a:t>
            </a: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32C5BB9-CBCA-437D-A70E-72FB01CDD969}"/>
              </a:ext>
            </a:extLst>
          </p:cNvPr>
          <p:cNvPicPr/>
          <p:nvPr/>
        </p:nvPicPr>
        <p:blipFill>
          <a:blip r:embed="rId2">
            <a:extLst>
              <a:ext uri="{28A0092B-C50C-407E-A947-70E740481C1C}">
                <a14:useLocalDpi xmlns:a14="http://schemas.microsoft.com/office/drawing/2010/main" val="0"/>
              </a:ext>
            </a:extLst>
          </a:blip>
          <a:stretch>
            <a:fillRect/>
          </a:stretch>
        </p:blipFill>
        <p:spPr>
          <a:xfrm>
            <a:off x="4391378" y="3048000"/>
            <a:ext cx="3668889" cy="3128963"/>
          </a:xfrm>
          <a:prstGeom prst="rect">
            <a:avLst/>
          </a:prstGeom>
        </p:spPr>
      </p:pic>
    </p:spTree>
    <p:extLst>
      <p:ext uri="{BB962C8B-B14F-4D97-AF65-F5344CB8AC3E}">
        <p14:creationId xmlns:p14="http://schemas.microsoft.com/office/powerpoint/2010/main" val="1473233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9F063-E10D-4B4B-BC85-FFA66CD5A2AE}"/>
              </a:ext>
            </a:extLst>
          </p:cNvPr>
          <p:cNvSpPr>
            <a:spLocks noGrp="1"/>
          </p:cNvSpPr>
          <p:nvPr>
            <p:ph type="title"/>
          </p:nvPr>
        </p:nvSpPr>
        <p:spPr/>
        <p:txBody>
          <a:bodyPr>
            <a:normAutofit/>
          </a:bodyPr>
          <a:lstStyle/>
          <a:p>
            <a:pPr algn="ctr"/>
            <a:r>
              <a:rPr lang="en-US" sz="3600" b="1">
                <a:latin typeface="Arial" panose="020B0604020202020204" pitchFamily="34" charset="0"/>
                <a:cs typeface="Arial" panose="020B0604020202020204" pitchFamily="34" charset="0"/>
              </a:rPr>
              <a:t>III. PHÂN TÍCH VÀ THIẾT KẾ HỆ THỐNG</a:t>
            </a:r>
            <a:endParaRPr lang="en-US" sz="3600"/>
          </a:p>
        </p:txBody>
      </p:sp>
      <p:sp>
        <p:nvSpPr>
          <p:cNvPr id="3" name="Content Placeholder 2">
            <a:extLst>
              <a:ext uri="{FF2B5EF4-FFF2-40B4-BE49-F238E27FC236}">
                <a16:creationId xmlns:a16="http://schemas.microsoft.com/office/drawing/2014/main" id="{C691C075-F462-4CD1-B81A-4913A754B097}"/>
              </a:ext>
            </a:extLst>
          </p:cNvPr>
          <p:cNvSpPr>
            <a:spLocks noGrp="1"/>
          </p:cNvSpPr>
          <p:nvPr>
            <p:ph idx="1"/>
          </p:nvPr>
        </p:nvSpPr>
        <p:spPr/>
        <p:txBody>
          <a:bodyPr/>
          <a:lstStyle/>
          <a:p>
            <a:pPr marL="0" indent="0">
              <a:buNone/>
            </a:pPr>
            <a:r>
              <a:rPr lang="en-US"/>
              <a:t> </a:t>
            </a:r>
          </a:p>
        </p:txBody>
      </p:sp>
      <p:sp>
        <p:nvSpPr>
          <p:cNvPr id="4" name="Rectangle: Rounded Corners 3">
            <a:extLst>
              <a:ext uri="{FF2B5EF4-FFF2-40B4-BE49-F238E27FC236}">
                <a16:creationId xmlns:a16="http://schemas.microsoft.com/office/drawing/2014/main" id="{4EA8E4DD-D525-47E6-8ADF-F3E5B11C0C9D}"/>
              </a:ext>
            </a:extLst>
          </p:cNvPr>
          <p:cNvSpPr/>
          <p:nvPr/>
        </p:nvSpPr>
        <p:spPr>
          <a:xfrm>
            <a:off x="2150533" y="2082182"/>
            <a:ext cx="7890934" cy="4229717"/>
          </a:xfrm>
          <a:prstGeom prst="roundRect">
            <a:avLst/>
          </a:prstGeom>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sz="2000" b="1">
                <a:solidFill>
                  <a:srgbClr val="FF0000"/>
                </a:solidFill>
                <a:latin typeface="Arial" panose="020B0604020202020204" pitchFamily="34" charset="0"/>
                <a:cs typeface="Arial" panose="020B0604020202020204" pitchFamily="34" charset="0"/>
              </a:rPr>
              <a:t>3.7. Thiết kế kiến trúc</a:t>
            </a:r>
          </a:p>
          <a:p>
            <a:r>
              <a:rPr lang="en-US" sz="2000" b="1" i="1">
                <a:solidFill>
                  <a:schemeClr val="tx1"/>
                </a:solidFill>
                <a:latin typeface="Arial" panose="020B0604020202020204" pitchFamily="34" charset="0"/>
                <a:cs typeface="Arial" panose="020B0604020202020204" pitchFamily="34" charset="0"/>
              </a:rPr>
              <a:t>      3.7.2. Mô hình chức năng ng</a:t>
            </a:r>
            <a:r>
              <a:rPr lang="vi-VN" sz="2000" b="1" i="1">
                <a:solidFill>
                  <a:schemeClr val="tx1"/>
                </a:solidFill>
                <a:latin typeface="Arial" panose="020B0604020202020204" pitchFamily="34" charset="0"/>
                <a:cs typeface="Arial" panose="020B0604020202020204" pitchFamily="34" charset="0"/>
              </a:rPr>
              <a:t>ư</a:t>
            </a:r>
            <a:r>
              <a:rPr lang="en-US" sz="2000" b="1" i="1">
                <a:solidFill>
                  <a:schemeClr val="tx1"/>
                </a:solidFill>
                <a:latin typeface="Arial" panose="020B0604020202020204" pitchFamily="34" charset="0"/>
                <a:cs typeface="Arial" panose="020B0604020202020204" pitchFamily="34" charset="0"/>
              </a:rPr>
              <a:t>ời dùng</a:t>
            </a: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03EF45C7-0594-4F4B-8CB0-08591D42FAA3}"/>
              </a:ext>
            </a:extLst>
          </p:cNvPr>
          <p:cNvPicPr/>
          <p:nvPr/>
        </p:nvPicPr>
        <p:blipFill>
          <a:blip r:embed="rId2">
            <a:extLst>
              <a:ext uri="{28A0092B-C50C-407E-A947-70E740481C1C}">
                <a14:useLocalDpi xmlns:a14="http://schemas.microsoft.com/office/drawing/2010/main" val="0"/>
              </a:ext>
            </a:extLst>
          </a:blip>
          <a:stretch>
            <a:fillRect/>
          </a:stretch>
        </p:blipFill>
        <p:spPr>
          <a:xfrm>
            <a:off x="4500562" y="3175795"/>
            <a:ext cx="3900488" cy="3068636"/>
          </a:xfrm>
          <a:prstGeom prst="rect">
            <a:avLst/>
          </a:prstGeom>
        </p:spPr>
      </p:pic>
    </p:spTree>
    <p:extLst>
      <p:ext uri="{BB962C8B-B14F-4D97-AF65-F5344CB8AC3E}">
        <p14:creationId xmlns:p14="http://schemas.microsoft.com/office/powerpoint/2010/main" val="8603393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2FDE7-C1D9-47DD-BECC-63E261163A0E}"/>
              </a:ext>
            </a:extLst>
          </p:cNvPr>
          <p:cNvSpPr>
            <a:spLocks noGrp="1"/>
          </p:cNvSpPr>
          <p:nvPr>
            <p:ph type="title"/>
          </p:nvPr>
        </p:nvSpPr>
        <p:spPr/>
        <p:txBody>
          <a:bodyPr>
            <a:normAutofit/>
          </a:bodyPr>
          <a:lstStyle/>
          <a:p>
            <a:pPr algn="ctr"/>
            <a:r>
              <a:rPr lang="en-US" sz="3600" b="1">
                <a:latin typeface="Arial" panose="020B0604020202020204" pitchFamily="34" charset="0"/>
                <a:cs typeface="Arial" panose="020B0604020202020204" pitchFamily="34" charset="0"/>
              </a:rPr>
              <a:t>III. PHÂN TÍCH VÀ THIẾT KẾ HỆ THỐNG</a:t>
            </a:r>
            <a:endParaRPr lang="en-US" sz="3600"/>
          </a:p>
        </p:txBody>
      </p:sp>
      <p:sp>
        <p:nvSpPr>
          <p:cNvPr id="3" name="Content Placeholder 2">
            <a:extLst>
              <a:ext uri="{FF2B5EF4-FFF2-40B4-BE49-F238E27FC236}">
                <a16:creationId xmlns:a16="http://schemas.microsoft.com/office/drawing/2014/main" id="{03177370-6BF0-47A0-87AE-51EC46AA5CE3}"/>
              </a:ext>
            </a:extLst>
          </p:cNvPr>
          <p:cNvSpPr>
            <a:spLocks noGrp="1"/>
          </p:cNvSpPr>
          <p:nvPr>
            <p:ph idx="1"/>
          </p:nvPr>
        </p:nvSpPr>
        <p:spPr/>
        <p:txBody>
          <a:bodyPr/>
          <a:lstStyle/>
          <a:p>
            <a:pPr marL="0" indent="0">
              <a:buNone/>
            </a:pPr>
            <a:r>
              <a:rPr lang="en-US"/>
              <a:t> </a:t>
            </a:r>
          </a:p>
        </p:txBody>
      </p:sp>
      <p:sp>
        <p:nvSpPr>
          <p:cNvPr id="4" name="Rectangle: Rounded Corners 3">
            <a:extLst>
              <a:ext uri="{FF2B5EF4-FFF2-40B4-BE49-F238E27FC236}">
                <a16:creationId xmlns:a16="http://schemas.microsoft.com/office/drawing/2014/main" id="{D0839BF4-9C97-4433-AD38-283A0802A4BD}"/>
              </a:ext>
            </a:extLst>
          </p:cNvPr>
          <p:cNvSpPr/>
          <p:nvPr/>
        </p:nvSpPr>
        <p:spPr>
          <a:xfrm>
            <a:off x="2150533" y="2082182"/>
            <a:ext cx="7890934" cy="4229717"/>
          </a:xfrm>
          <a:prstGeom prst="roundRect">
            <a:avLst/>
          </a:prstGeom>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sz="2000" b="1">
                <a:solidFill>
                  <a:srgbClr val="FF0000"/>
                </a:solidFill>
                <a:latin typeface="Arial" panose="020B0604020202020204" pitchFamily="34" charset="0"/>
                <a:cs typeface="Arial" panose="020B0604020202020204" pitchFamily="34" charset="0"/>
              </a:rPr>
              <a:t>3.8. Thiết kế giao diện</a:t>
            </a:r>
          </a:p>
          <a:p>
            <a:r>
              <a:rPr lang="en-US" sz="2000" b="1" i="1">
                <a:solidFill>
                  <a:schemeClr val="tx1"/>
                </a:solidFill>
                <a:latin typeface="Arial" panose="020B0604020202020204" pitchFamily="34" charset="0"/>
                <a:cs typeface="Arial" panose="020B0604020202020204" pitchFamily="34" charset="0"/>
              </a:rPr>
              <a:t>3.8.1 Giao diện đăng nhập    </a:t>
            </a: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D6A0B8AE-6AA0-44EA-B177-2496E06C0C5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773170" y="3131185"/>
            <a:ext cx="4988560" cy="2881630"/>
          </a:xfrm>
          <a:prstGeom prst="rect">
            <a:avLst/>
          </a:prstGeom>
          <a:noFill/>
          <a:ln>
            <a:noFill/>
          </a:ln>
        </p:spPr>
      </p:pic>
    </p:spTree>
    <p:extLst>
      <p:ext uri="{BB962C8B-B14F-4D97-AF65-F5344CB8AC3E}">
        <p14:creationId xmlns:p14="http://schemas.microsoft.com/office/powerpoint/2010/main" val="2345717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FFC000"/>
            </a:gs>
            <a:gs pos="0">
              <a:schemeClr val="accent1">
                <a:lumMod val="45000"/>
                <a:lumOff val="55000"/>
              </a:schemeClr>
            </a:gs>
            <a:gs pos="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7BA9-5944-4FEE-902E-C88BFF965EE7}"/>
              </a:ext>
            </a:extLst>
          </p:cNvPr>
          <p:cNvSpPr>
            <a:spLocks noGrp="1"/>
          </p:cNvSpPr>
          <p:nvPr>
            <p:ph type="title"/>
          </p:nvPr>
        </p:nvSpPr>
        <p:spPr/>
        <p:txBody>
          <a:bodyPr>
            <a:normAutofit/>
          </a:bodyPr>
          <a:lstStyle/>
          <a:p>
            <a:pPr algn="ctr"/>
            <a:r>
              <a:rPr lang="en-US" sz="3600" b="1">
                <a:latin typeface="Arial" panose="020B0604020202020204" pitchFamily="34" charset="0"/>
                <a:cs typeface="Arial" panose="020B0604020202020204" pitchFamily="34" charset="0"/>
              </a:rPr>
              <a:t>III. PHÂN TÍCH VÀ THIẾT KẾ HỆ THỐNG</a:t>
            </a:r>
            <a:endParaRPr lang="en-US" sz="3600"/>
          </a:p>
        </p:txBody>
      </p:sp>
      <p:sp>
        <p:nvSpPr>
          <p:cNvPr id="3" name="Content Placeholder 2">
            <a:extLst>
              <a:ext uri="{FF2B5EF4-FFF2-40B4-BE49-F238E27FC236}">
                <a16:creationId xmlns:a16="http://schemas.microsoft.com/office/drawing/2014/main" id="{2ADA6EF8-032D-4600-BFB8-9FACAA921FAF}"/>
              </a:ext>
            </a:extLst>
          </p:cNvPr>
          <p:cNvSpPr>
            <a:spLocks noGrp="1"/>
          </p:cNvSpPr>
          <p:nvPr>
            <p:ph idx="1"/>
          </p:nvPr>
        </p:nvSpPr>
        <p:spPr/>
        <p:txBody>
          <a:bodyPr/>
          <a:lstStyle/>
          <a:p>
            <a:pPr marL="0" indent="0">
              <a:buNone/>
            </a:pPr>
            <a:r>
              <a:rPr lang="en-US"/>
              <a:t> </a:t>
            </a:r>
          </a:p>
        </p:txBody>
      </p:sp>
      <p:sp>
        <p:nvSpPr>
          <p:cNvPr id="4" name="Rectangle: Rounded Corners 3">
            <a:extLst>
              <a:ext uri="{FF2B5EF4-FFF2-40B4-BE49-F238E27FC236}">
                <a16:creationId xmlns:a16="http://schemas.microsoft.com/office/drawing/2014/main" id="{1BF8A9C6-1F8D-4CEE-80D0-B8FC01669A7A}"/>
              </a:ext>
            </a:extLst>
          </p:cNvPr>
          <p:cNvSpPr/>
          <p:nvPr/>
        </p:nvSpPr>
        <p:spPr>
          <a:xfrm>
            <a:off x="2150533" y="2082182"/>
            <a:ext cx="7890934" cy="4229717"/>
          </a:xfrm>
          <a:prstGeom prst="roundRect">
            <a:avLst/>
          </a:prstGeom>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sz="2000" b="1">
                <a:solidFill>
                  <a:srgbClr val="FF0000"/>
                </a:solidFill>
                <a:latin typeface="Arial" panose="020B0604020202020204" pitchFamily="34" charset="0"/>
                <a:cs typeface="Arial" panose="020B0604020202020204" pitchFamily="34" charset="0"/>
              </a:rPr>
              <a:t>3.8. Thiết kế giao diện</a:t>
            </a:r>
          </a:p>
          <a:p>
            <a:r>
              <a:rPr lang="en-US" sz="2000" b="1" i="1">
                <a:solidFill>
                  <a:schemeClr val="tx1"/>
                </a:solidFill>
                <a:latin typeface="Arial" panose="020B0604020202020204" pitchFamily="34" charset="0"/>
                <a:cs typeface="Arial" panose="020B0604020202020204" pitchFamily="34" charset="0"/>
              </a:rPr>
              <a:t>3.8.2 Giao diện trang chủ    </a:t>
            </a: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D237C1E-0052-41FE-B38A-82E005B8E30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470876" y="3135982"/>
            <a:ext cx="3250248" cy="3040981"/>
          </a:xfrm>
          <a:prstGeom prst="rect">
            <a:avLst/>
          </a:prstGeom>
          <a:noFill/>
          <a:ln>
            <a:noFill/>
          </a:ln>
        </p:spPr>
      </p:pic>
    </p:spTree>
    <p:extLst>
      <p:ext uri="{BB962C8B-B14F-4D97-AF65-F5344CB8AC3E}">
        <p14:creationId xmlns:p14="http://schemas.microsoft.com/office/powerpoint/2010/main" val="2909925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8136F-E178-4889-859E-FCC3D5C082A2}"/>
              </a:ext>
            </a:extLst>
          </p:cNvPr>
          <p:cNvSpPr>
            <a:spLocks noGrp="1"/>
          </p:cNvSpPr>
          <p:nvPr>
            <p:ph type="title"/>
          </p:nvPr>
        </p:nvSpPr>
        <p:spPr/>
        <p:txBody>
          <a:bodyPr>
            <a:normAutofit/>
          </a:bodyPr>
          <a:lstStyle/>
          <a:p>
            <a:pPr algn="ctr"/>
            <a:r>
              <a:rPr lang="en-US" sz="3600" b="1">
                <a:latin typeface="Arial" panose="020B0604020202020204" pitchFamily="34" charset="0"/>
                <a:cs typeface="Arial" panose="020B0604020202020204" pitchFamily="34" charset="0"/>
              </a:rPr>
              <a:t>I. ĐẶT VẤN ĐỀ</a:t>
            </a:r>
          </a:p>
        </p:txBody>
      </p:sp>
      <p:sp>
        <p:nvSpPr>
          <p:cNvPr id="3" name="Content Placeholder 2">
            <a:extLst>
              <a:ext uri="{FF2B5EF4-FFF2-40B4-BE49-F238E27FC236}">
                <a16:creationId xmlns:a16="http://schemas.microsoft.com/office/drawing/2014/main" id="{8CA2935C-1BBB-4EAB-A9E6-866176E3BF4E}"/>
              </a:ext>
            </a:extLst>
          </p:cNvPr>
          <p:cNvSpPr>
            <a:spLocks noGrp="1"/>
          </p:cNvSpPr>
          <p:nvPr>
            <p:ph idx="1"/>
          </p:nvPr>
        </p:nvSpPr>
        <p:spPr/>
        <p:txBody>
          <a:bodyPr/>
          <a:lstStyle/>
          <a:p>
            <a:pPr marL="0" indent="0">
              <a:buNone/>
            </a:pPr>
            <a:r>
              <a:rPr lang="en-US"/>
              <a:t> </a:t>
            </a:r>
          </a:p>
        </p:txBody>
      </p:sp>
      <p:sp>
        <p:nvSpPr>
          <p:cNvPr id="5" name="Rectangle: Rounded Corners 4">
            <a:extLst>
              <a:ext uri="{FF2B5EF4-FFF2-40B4-BE49-F238E27FC236}">
                <a16:creationId xmlns:a16="http://schemas.microsoft.com/office/drawing/2014/main" id="{273AE239-E0EF-4A2C-BA61-06195AB73AE7}"/>
              </a:ext>
            </a:extLst>
          </p:cNvPr>
          <p:cNvSpPr/>
          <p:nvPr/>
        </p:nvSpPr>
        <p:spPr>
          <a:xfrm>
            <a:off x="2150533" y="2082183"/>
            <a:ext cx="7890934" cy="3838222"/>
          </a:xfrm>
          <a:prstGeom prst="roundRect">
            <a:avLst/>
          </a:prstGeom>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sz="2000" b="1">
                <a:solidFill>
                  <a:srgbClr val="FF0000"/>
                </a:solidFill>
                <a:latin typeface="Arial" panose="020B0604020202020204" pitchFamily="34" charset="0"/>
                <a:cs typeface="Arial" panose="020B0604020202020204" pitchFamily="34" charset="0"/>
              </a:rPr>
              <a:t>1.1. Lý do chọn đề tài</a:t>
            </a:r>
          </a:p>
          <a:p>
            <a:endParaRPr lang="en-US" sz="2000" b="1">
              <a:solidFill>
                <a:srgbClr val="FF0000"/>
              </a:solidFill>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	</a:t>
            </a:r>
            <a:r>
              <a:rPr lang="en-US">
                <a:solidFill>
                  <a:schemeClr val="tx1"/>
                </a:solidFill>
                <a:latin typeface="Arial" panose="020B0604020202020204" pitchFamily="34" charset="0"/>
                <a:cs typeface="Arial" panose="020B0604020202020204" pitchFamily="34" charset="0"/>
              </a:rPr>
              <a:t>Tiếng Anh được xem là ngôn ngữ thông dụng =&gt; Nhu cầu học 	Tiếng  Anh của người dân cao.</a:t>
            </a:r>
          </a:p>
          <a:p>
            <a:r>
              <a:rPr lang="en-US">
                <a:solidFill>
                  <a:schemeClr val="tx1"/>
                </a:solidFill>
                <a:latin typeface="Arial" panose="020B0604020202020204" pitchFamily="34" charset="0"/>
                <a:cs typeface="Arial" panose="020B0604020202020204" pitchFamily="34" charset="0"/>
              </a:rPr>
              <a:t>	Công Nghệ Thông Tin phát triển mạnh mẽ và phổ biến .</a:t>
            </a:r>
          </a:p>
          <a:p>
            <a:r>
              <a:rPr lang="en-US" sz="2000" b="1">
                <a:solidFill>
                  <a:schemeClr val="tx1"/>
                </a:solidFill>
                <a:latin typeface="Arial" panose="020B0604020202020204" pitchFamily="34" charset="0"/>
                <a:cs typeface="Arial" panose="020B0604020202020204" pitchFamily="34" charset="0"/>
              </a:rPr>
              <a:t>	</a:t>
            </a:r>
            <a:r>
              <a:rPr lang="en-US">
                <a:solidFill>
                  <a:schemeClr val="tx1"/>
                </a:solidFill>
                <a:latin typeface="Arial" panose="020B0604020202020204" pitchFamily="34" charset="0"/>
                <a:cs typeface="Arial" panose="020B0604020202020204" pitchFamily="34" charset="0"/>
              </a:rPr>
              <a:t>Đi cùng nhu cầu với xu hướng phát triển đó nhóm em đã quyết 	định nghiên cứu và xây dựng đề tài: “ Thiết kế và xây dựng 	ứng dụng học Tiếng Anh trên nền tảng di động”</a:t>
            </a:r>
            <a:endParaRPr lang="en-US" sz="2000" b="1">
              <a:solidFill>
                <a:schemeClr val="tx1"/>
              </a:solidFill>
              <a:latin typeface="Arial" panose="020B0604020202020204" pitchFamily="34" charset="0"/>
              <a:cs typeface="Arial" panose="020B0604020202020204" pitchFamily="34" charset="0"/>
            </a:endParaRPr>
          </a:p>
          <a:p>
            <a:endParaRPr lang="en-US"/>
          </a:p>
        </p:txBody>
      </p:sp>
    </p:spTree>
    <p:extLst>
      <p:ext uri="{BB962C8B-B14F-4D97-AF65-F5344CB8AC3E}">
        <p14:creationId xmlns:p14="http://schemas.microsoft.com/office/powerpoint/2010/main" val="3303439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0359C-4918-4521-B120-117AD4288C19}"/>
              </a:ext>
            </a:extLst>
          </p:cNvPr>
          <p:cNvSpPr>
            <a:spLocks noGrp="1"/>
          </p:cNvSpPr>
          <p:nvPr>
            <p:ph type="title"/>
          </p:nvPr>
        </p:nvSpPr>
        <p:spPr/>
        <p:txBody>
          <a:bodyPr>
            <a:normAutofit/>
          </a:bodyPr>
          <a:lstStyle/>
          <a:p>
            <a:pPr algn="ctr"/>
            <a:r>
              <a:rPr lang="en-US" sz="3600" b="1">
                <a:latin typeface="Arial" panose="020B0604020202020204" pitchFamily="34" charset="0"/>
                <a:cs typeface="Arial" panose="020B0604020202020204" pitchFamily="34" charset="0"/>
              </a:rPr>
              <a:t>III. PHÂN TÍCH VÀ THIẾT KẾ HỆ THỐNG</a:t>
            </a:r>
            <a:endParaRPr lang="en-US" sz="3600"/>
          </a:p>
        </p:txBody>
      </p:sp>
      <p:sp>
        <p:nvSpPr>
          <p:cNvPr id="3" name="Content Placeholder 2">
            <a:extLst>
              <a:ext uri="{FF2B5EF4-FFF2-40B4-BE49-F238E27FC236}">
                <a16:creationId xmlns:a16="http://schemas.microsoft.com/office/drawing/2014/main" id="{86904FAD-5E6F-4032-A495-FB3F4C92D460}"/>
              </a:ext>
            </a:extLst>
          </p:cNvPr>
          <p:cNvSpPr>
            <a:spLocks noGrp="1"/>
          </p:cNvSpPr>
          <p:nvPr>
            <p:ph idx="1"/>
          </p:nvPr>
        </p:nvSpPr>
        <p:spPr/>
        <p:txBody>
          <a:bodyPr/>
          <a:lstStyle/>
          <a:p>
            <a:pPr marL="0" indent="0">
              <a:buNone/>
            </a:pPr>
            <a:r>
              <a:rPr lang="en-US"/>
              <a:t> </a:t>
            </a:r>
          </a:p>
        </p:txBody>
      </p:sp>
      <p:sp>
        <p:nvSpPr>
          <p:cNvPr id="4" name="Rectangle: Rounded Corners 3">
            <a:extLst>
              <a:ext uri="{FF2B5EF4-FFF2-40B4-BE49-F238E27FC236}">
                <a16:creationId xmlns:a16="http://schemas.microsoft.com/office/drawing/2014/main" id="{ABACD2C7-DCCE-4ACD-9DCA-2DDFDB8E2D02}"/>
              </a:ext>
            </a:extLst>
          </p:cNvPr>
          <p:cNvSpPr/>
          <p:nvPr/>
        </p:nvSpPr>
        <p:spPr>
          <a:xfrm>
            <a:off x="2150533" y="2082182"/>
            <a:ext cx="7890934" cy="4229717"/>
          </a:xfrm>
          <a:prstGeom prst="roundRect">
            <a:avLst/>
          </a:prstGeom>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sz="2000" b="1">
                <a:solidFill>
                  <a:srgbClr val="FF0000"/>
                </a:solidFill>
                <a:latin typeface="Arial" panose="020B0604020202020204" pitchFamily="34" charset="0"/>
                <a:cs typeface="Arial" panose="020B0604020202020204" pitchFamily="34" charset="0"/>
              </a:rPr>
              <a:t>3.8. Thiết kế giao diện</a:t>
            </a:r>
          </a:p>
          <a:p>
            <a:r>
              <a:rPr lang="en-US" sz="2000" b="1" i="1">
                <a:solidFill>
                  <a:schemeClr val="tx1"/>
                </a:solidFill>
                <a:latin typeface="Arial" panose="020B0604020202020204" pitchFamily="34" charset="0"/>
                <a:cs typeface="Arial" panose="020B0604020202020204" pitchFamily="34" charset="0"/>
              </a:rPr>
              <a:t>3.8.3 Giao diện thông tin cá nhân</a:t>
            </a:r>
          </a:p>
          <a:p>
            <a:r>
              <a:rPr lang="en-US" sz="2000" b="1" i="1">
                <a:solidFill>
                  <a:schemeClr val="tx1"/>
                </a:solidFill>
                <a:latin typeface="Arial" panose="020B0604020202020204" pitchFamily="34" charset="0"/>
                <a:cs typeface="Arial" panose="020B0604020202020204" pitchFamily="34" charset="0"/>
              </a:rPr>
              <a:t>   </a:t>
            </a: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E1D9C0A-9272-432F-940F-BAE8F0A438F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437697" y="2914650"/>
            <a:ext cx="4077653" cy="3262314"/>
          </a:xfrm>
          <a:prstGeom prst="rect">
            <a:avLst/>
          </a:prstGeom>
          <a:noFill/>
          <a:ln>
            <a:noFill/>
          </a:ln>
        </p:spPr>
      </p:pic>
    </p:spTree>
    <p:extLst>
      <p:ext uri="{BB962C8B-B14F-4D97-AF65-F5344CB8AC3E}">
        <p14:creationId xmlns:p14="http://schemas.microsoft.com/office/powerpoint/2010/main" val="1446711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BCC01-3AB2-4B81-91A7-1E8897A2A51B}"/>
              </a:ext>
            </a:extLst>
          </p:cNvPr>
          <p:cNvSpPr>
            <a:spLocks noGrp="1"/>
          </p:cNvSpPr>
          <p:nvPr>
            <p:ph type="title"/>
          </p:nvPr>
        </p:nvSpPr>
        <p:spPr/>
        <p:txBody>
          <a:bodyPr>
            <a:normAutofit/>
          </a:bodyPr>
          <a:lstStyle/>
          <a:p>
            <a:pPr algn="ctr"/>
            <a:r>
              <a:rPr lang="en-US" sz="3600" b="1">
                <a:latin typeface="Arial" panose="020B0604020202020204" pitchFamily="34" charset="0"/>
                <a:cs typeface="Arial" panose="020B0604020202020204" pitchFamily="34" charset="0"/>
              </a:rPr>
              <a:t>III. PHÂN TÍCH VÀ THIẾT KẾ HỆ THỐNG</a:t>
            </a:r>
            <a:endParaRPr lang="en-US" sz="3600"/>
          </a:p>
        </p:txBody>
      </p:sp>
      <p:sp>
        <p:nvSpPr>
          <p:cNvPr id="3" name="Content Placeholder 2">
            <a:extLst>
              <a:ext uri="{FF2B5EF4-FFF2-40B4-BE49-F238E27FC236}">
                <a16:creationId xmlns:a16="http://schemas.microsoft.com/office/drawing/2014/main" id="{B4BE4E06-E757-4806-863B-D32DAFE1448E}"/>
              </a:ext>
            </a:extLst>
          </p:cNvPr>
          <p:cNvSpPr>
            <a:spLocks noGrp="1"/>
          </p:cNvSpPr>
          <p:nvPr>
            <p:ph idx="1"/>
          </p:nvPr>
        </p:nvSpPr>
        <p:spPr/>
        <p:txBody>
          <a:bodyPr/>
          <a:lstStyle/>
          <a:p>
            <a:pPr marL="0" indent="0">
              <a:buNone/>
            </a:pPr>
            <a:r>
              <a:rPr lang="en-US"/>
              <a:t> </a:t>
            </a:r>
          </a:p>
        </p:txBody>
      </p:sp>
      <p:sp>
        <p:nvSpPr>
          <p:cNvPr id="4" name="Rectangle: Rounded Corners 3">
            <a:extLst>
              <a:ext uri="{FF2B5EF4-FFF2-40B4-BE49-F238E27FC236}">
                <a16:creationId xmlns:a16="http://schemas.microsoft.com/office/drawing/2014/main" id="{524DA72D-B159-40CA-981F-1E6D94EC7D45}"/>
              </a:ext>
            </a:extLst>
          </p:cNvPr>
          <p:cNvSpPr/>
          <p:nvPr/>
        </p:nvSpPr>
        <p:spPr>
          <a:xfrm>
            <a:off x="2150533" y="2082182"/>
            <a:ext cx="7890934" cy="4229717"/>
          </a:xfrm>
          <a:prstGeom prst="roundRect">
            <a:avLst/>
          </a:prstGeom>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sz="2000" b="1">
                <a:solidFill>
                  <a:srgbClr val="FF0000"/>
                </a:solidFill>
                <a:latin typeface="Arial" panose="020B0604020202020204" pitchFamily="34" charset="0"/>
                <a:cs typeface="Arial" panose="020B0604020202020204" pitchFamily="34" charset="0"/>
              </a:rPr>
              <a:t>3.8. Thiết kế giao diện</a:t>
            </a:r>
          </a:p>
          <a:p>
            <a:r>
              <a:rPr lang="en-US" sz="2000" b="1" i="1">
                <a:solidFill>
                  <a:schemeClr val="tx1"/>
                </a:solidFill>
                <a:latin typeface="Arial" panose="020B0604020202020204" pitchFamily="34" charset="0"/>
                <a:cs typeface="Arial" panose="020B0604020202020204" pitchFamily="34" charset="0"/>
              </a:rPr>
              <a:t>3.8.4 Giao diện từ điển</a:t>
            </a:r>
          </a:p>
          <a:p>
            <a:r>
              <a:rPr lang="en-US" sz="2000" b="1" i="1">
                <a:solidFill>
                  <a:schemeClr val="tx1"/>
                </a:solidFill>
                <a:latin typeface="Arial" panose="020B0604020202020204" pitchFamily="34" charset="0"/>
                <a:cs typeface="Arial" panose="020B0604020202020204" pitchFamily="34" charset="0"/>
              </a:rPr>
              <a:t>   </a:t>
            </a: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4207C99-63A9-485C-BBF0-F8971E90B200}"/>
              </a:ext>
            </a:extLst>
          </p:cNvPr>
          <p:cNvPicPr/>
          <p:nvPr/>
        </p:nvPicPr>
        <p:blipFill>
          <a:blip r:embed="rId2">
            <a:extLst>
              <a:ext uri="{28A0092B-C50C-407E-A947-70E740481C1C}">
                <a14:useLocalDpi xmlns:a14="http://schemas.microsoft.com/office/drawing/2010/main" val="0"/>
              </a:ext>
            </a:extLst>
          </a:blip>
          <a:stretch>
            <a:fillRect/>
          </a:stretch>
        </p:blipFill>
        <p:spPr>
          <a:xfrm>
            <a:off x="4384992" y="2913380"/>
            <a:ext cx="3701733" cy="3263583"/>
          </a:xfrm>
          <a:prstGeom prst="rect">
            <a:avLst/>
          </a:prstGeom>
        </p:spPr>
      </p:pic>
    </p:spTree>
    <p:extLst>
      <p:ext uri="{BB962C8B-B14F-4D97-AF65-F5344CB8AC3E}">
        <p14:creationId xmlns:p14="http://schemas.microsoft.com/office/powerpoint/2010/main" val="33492388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30000">
              <a:schemeClr val="accent1">
                <a:lumMod val="20000"/>
                <a:lumOff val="80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17866-1B36-4CCB-8293-6DBD33B381D8}"/>
              </a:ext>
            </a:extLst>
          </p:cNvPr>
          <p:cNvSpPr>
            <a:spLocks noGrp="1"/>
          </p:cNvSpPr>
          <p:nvPr>
            <p:ph type="title"/>
          </p:nvPr>
        </p:nvSpPr>
        <p:spPr/>
        <p:txBody>
          <a:bodyPr>
            <a:normAutofit/>
          </a:bodyPr>
          <a:lstStyle/>
          <a:p>
            <a:pPr algn="ctr"/>
            <a:r>
              <a:rPr lang="en-US" sz="3600" b="1">
                <a:latin typeface="Arial" panose="020B0604020202020204" pitchFamily="34" charset="0"/>
                <a:cs typeface="Arial" panose="020B0604020202020204" pitchFamily="34" charset="0"/>
              </a:rPr>
              <a:t>III. PHÂN TÍCH VÀ THIẾT KẾ HỆ THỐNG</a:t>
            </a:r>
            <a:endParaRPr lang="en-US" sz="3600"/>
          </a:p>
        </p:txBody>
      </p:sp>
      <p:sp>
        <p:nvSpPr>
          <p:cNvPr id="3" name="Content Placeholder 2">
            <a:extLst>
              <a:ext uri="{FF2B5EF4-FFF2-40B4-BE49-F238E27FC236}">
                <a16:creationId xmlns:a16="http://schemas.microsoft.com/office/drawing/2014/main" id="{025B1F6C-B629-4B1D-BCB4-D12A00637A99}"/>
              </a:ext>
            </a:extLst>
          </p:cNvPr>
          <p:cNvSpPr>
            <a:spLocks noGrp="1"/>
          </p:cNvSpPr>
          <p:nvPr>
            <p:ph idx="1"/>
          </p:nvPr>
        </p:nvSpPr>
        <p:spPr/>
        <p:txBody>
          <a:bodyPr/>
          <a:lstStyle/>
          <a:p>
            <a:pPr marL="0" indent="0">
              <a:buNone/>
            </a:pPr>
            <a:r>
              <a:rPr lang="en-US"/>
              <a:t> </a:t>
            </a:r>
          </a:p>
        </p:txBody>
      </p:sp>
      <p:sp>
        <p:nvSpPr>
          <p:cNvPr id="4" name="Rectangle: Rounded Corners 3">
            <a:extLst>
              <a:ext uri="{FF2B5EF4-FFF2-40B4-BE49-F238E27FC236}">
                <a16:creationId xmlns:a16="http://schemas.microsoft.com/office/drawing/2014/main" id="{6B6516F1-C233-4EDB-AE8E-3A8A59035B60}"/>
              </a:ext>
            </a:extLst>
          </p:cNvPr>
          <p:cNvSpPr/>
          <p:nvPr/>
        </p:nvSpPr>
        <p:spPr>
          <a:xfrm>
            <a:off x="2150533" y="2082182"/>
            <a:ext cx="7890934" cy="4229717"/>
          </a:xfrm>
          <a:prstGeom prst="roundRect">
            <a:avLst/>
          </a:prstGeom>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sz="2000" b="1">
                <a:solidFill>
                  <a:srgbClr val="FF0000"/>
                </a:solidFill>
                <a:latin typeface="Arial" panose="020B0604020202020204" pitchFamily="34" charset="0"/>
                <a:cs typeface="Arial" panose="020B0604020202020204" pitchFamily="34" charset="0"/>
              </a:rPr>
              <a:t>3.8. Thiết kế giao diện</a:t>
            </a:r>
          </a:p>
          <a:p>
            <a:r>
              <a:rPr lang="en-US" sz="2000" b="1" i="1">
                <a:solidFill>
                  <a:schemeClr val="tx1"/>
                </a:solidFill>
                <a:latin typeface="Arial" panose="020B0604020202020204" pitchFamily="34" charset="0"/>
                <a:cs typeface="Arial" panose="020B0604020202020204" pitchFamily="34" charset="0"/>
              </a:rPr>
              <a:t>3.8.5 Giao diện nghe</a:t>
            </a:r>
          </a:p>
          <a:p>
            <a:r>
              <a:rPr lang="en-US" sz="2000" b="1" i="1">
                <a:solidFill>
                  <a:schemeClr val="tx1"/>
                </a:solidFill>
                <a:latin typeface="Arial" panose="020B0604020202020204" pitchFamily="34" charset="0"/>
                <a:cs typeface="Arial" panose="020B0604020202020204" pitchFamily="34" charset="0"/>
              </a:rPr>
              <a:t>   </a:t>
            </a: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0AE1738F-4953-48C2-9687-7D8ED7B331FA}"/>
              </a:ext>
            </a:extLst>
          </p:cNvPr>
          <p:cNvPicPr/>
          <p:nvPr/>
        </p:nvPicPr>
        <p:blipFill>
          <a:blip r:embed="rId2">
            <a:extLst>
              <a:ext uri="{28A0092B-C50C-407E-A947-70E740481C1C}">
                <a14:useLocalDpi xmlns:a14="http://schemas.microsoft.com/office/drawing/2010/main" val="0"/>
              </a:ext>
            </a:extLst>
          </a:blip>
          <a:stretch>
            <a:fillRect/>
          </a:stretch>
        </p:blipFill>
        <p:spPr>
          <a:xfrm>
            <a:off x="4333240" y="2935923"/>
            <a:ext cx="3525520" cy="3241040"/>
          </a:xfrm>
          <a:prstGeom prst="rect">
            <a:avLst/>
          </a:prstGeom>
        </p:spPr>
      </p:pic>
    </p:spTree>
    <p:extLst>
      <p:ext uri="{BB962C8B-B14F-4D97-AF65-F5344CB8AC3E}">
        <p14:creationId xmlns:p14="http://schemas.microsoft.com/office/powerpoint/2010/main" val="35191700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38000">
              <a:schemeClr val="accent1">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3EBD-C23E-46A4-B889-4589043DAC4B}"/>
              </a:ext>
            </a:extLst>
          </p:cNvPr>
          <p:cNvSpPr>
            <a:spLocks noGrp="1"/>
          </p:cNvSpPr>
          <p:nvPr>
            <p:ph type="title"/>
          </p:nvPr>
        </p:nvSpPr>
        <p:spPr/>
        <p:txBody>
          <a:bodyPr>
            <a:normAutofit/>
          </a:bodyPr>
          <a:lstStyle/>
          <a:p>
            <a:pPr algn="ctr"/>
            <a:r>
              <a:rPr lang="en-US" sz="3600" b="1">
                <a:latin typeface="Arial" panose="020B0604020202020204" pitchFamily="34" charset="0"/>
                <a:cs typeface="Arial" panose="020B0604020202020204" pitchFamily="34" charset="0"/>
              </a:rPr>
              <a:t>III. PHÂN TÍCH VÀ THIẾT KẾ HỆ THỐNG</a:t>
            </a:r>
            <a:endParaRPr lang="en-US" sz="3600"/>
          </a:p>
        </p:txBody>
      </p:sp>
      <p:sp>
        <p:nvSpPr>
          <p:cNvPr id="3" name="Content Placeholder 2">
            <a:extLst>
              <a:ext uri="{FF2B5EF4-FFF2-40B4-BE49-F238E27FC236}">
                <a16:creationId xmlns:a16="http://schemas.microsoft.com/office/drawing/2014/main" id="{FE91AB20-58BD-4E6F-8AB9-655B5EA4EA6D}"/>
              </a:ext>
            </a:extLst>
          </p:cNvPr>
          <p:cNvSpPr>
            <a:spLocks noGrp="1"/>
          </p:cNvSpPr>
          <p:nvPr>
            <p:ph idx="1"/>
          </p:nvPr>
        </p:nvSpPr>
        <p:spPr/>
        <p:txBody>
          <a:bodyPr/>
          <a:lstStyle/>
          <a:p>
            <a:pPr marL="0" indent="0">
              <a:buNone/>
            </a:pPr>
            <a:r>
              <a:rPr lang="en-US"/>
              <a:t> </a:t>
            </a:r>
          </a:p>
        </p:txBody>
      </p:sp>
      <p:sp>
        <p:nvSpPr>
          <p:cNvPr id="4" name="Rectangle: Rounded Corners 3">
            <a:extLst>
              <a:ext uri="{FF2B5EF4-FFF2-40B4-BE49-F238E27FC236}">
                <a16:creationId xmlns:a16="http://schemas.microsoft.com/office/drawing/2014/main" id="{3FB4E172-6ACD-41BF-A226-F9AA95DB1479}"/>
              </a:ext>
            </a:extLst>
          </p:cNvPr>
          <p:cNvSpPr/>
          <p:nvPr/>
        </p:nvSpPr>
        <p:spPr>
          <a:xfrm>
            <a:off x="2150533" y="2082182"/>
            <a:ext cx="7890934" cy="4229717"/>
          </a:xfrm>
          <a:prstGeom prst="roundRect">
            <a:avLst/>
          </a:prstGeom>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sz="2000" b="1">
                <a:solidFill>
                  <a:srgbClr val="FF0000"/>
                </a:solidFill>
                <a:latin typeface="Arial" panose="020B0604020202020204" pitchFamily="34" charset="0"/>
                <a:cs typeface="Arial" panose="020B0604020202020204" pitchFamily="34" charset="0"/>
              </a:rPr>
              <a:t>3.8. Thiết kế giao diện</a:t>
            </a:r>
          </a:p>
          <a:p>
            <a:r>
              <a:rPr lang="en-US" sz="2000" b="1" i="1">
                <a:solidFill>
                  <a:schemeClr val="tx1"/>
                </a:solidFill>
                <a:latin typeface="Arial" panose="020B0604020202020204" pitchFamily="34" charset="0"/>
                <a:cs typeface="Arial" panose="020B0604020202020204" pitchFamily="34" charset="0"/>
              </a:rPr>
              <a:t>3.8.6 Giao diện videos</a:t>
            </a:r>
          </a:p>
          <a:p>
            <a:r>
              <a:rPr lang="en-US" sz="2000" b="1" i="1">
                <a:solidFill>
                  <a:schemeClr val="tx1"/>
                </a:solidFill>
                <a:latin typeface="Arial" panose="020B0604020202020204" pitchFamily="34" charset="0"/>
                <a:cs typeface="Arial" panose="020B0604020202020204" pitchFamily="34" charset="0"/>
              </a:rPr>
              <a:t>   </a:t>
            </a: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D5B74FD2-A18A-4D09-BA09-A8461A30538F}"/>
              </a:ext>
            </a:extLst>
          </p:cNvPr>
          <p:cNvPicPr/>
          <p:nvPr/>
        </p:nvPicPr>
        <p:blipFill>
          <a:blip r:embed="rId2">
            <a:extLst>
              <a:ext uri="{28A0092B-C50C-407E-A947-70E740481C1C}">
                <a14:useLocalDpi xmlns:a14="http://schemas.microsoft.com/office/drawing/2010/main" val="0"/>
              </a:ext>
            </a:extLst>
          </a:blip>
          <a:stretch>
            <a:fillRect/>
          </a:stretch>
        </p:blipFill>
        <p:spPr>
          <a:xfrm>
            <a:off x="4186873" y="2873076"/>
            <a:ext cx="4057016" cy="3303888"/>
          </a:xfrm>
          <a:prstGeom prst="rect">
            <a:avLst/>
          </a:prstGeom>
        </p:spPr>
      </p:pic>
    </p:spTree>
    <p:extLst>
      <p:ext uri="{BB962C8B-B14F-4D97-AF65-F5344CB8AC3E}">
        <p14:creationId xmlns:p14="http://schemas.microsoft.com/office/powerpoint/2010/main" val="25220242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bg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7AFEF-293E-4688-89C3-716AC7AB11EC}"/>
              </a:ext>
            </a:extLst>
          </p:cNvPr>
          <p:cNvSpPr>
            <a:spLocks noGrp="1"/>
          </p:cNvSpPr>
          <p:nvPr>
            <p:ph type="title"/>
          </p:nvPr>
        </p:nvSpPr>
        <p:spPr/>
        <p:txBody>
          <a:bodyPr>
            <a:normAutofit/>
          </a:bodyPr>
          <a:lstStyle/>
          <a:p>
            <a:pPr algn="ctr"/>
            <a:r>
              <a:rPr lang="en-US" sz="3600" b="1">
                <a:latin typeface="Arial" panose="020B0604020202020204" pitchFamily="34" charset="0"/>
                <a:cs typeface="Arial" panose="020B0604020202020204" pitchFamily="34" charset="0"/>
              </a:rPr>
              <a:t>III. PHÂN TÍCH VÀ THIẾT KẾ HỆ THỐNG</a:t>
            </a:r>
            <a:endParaRPr lang="en-US" sz="3600"/>
          </a:p>
        </p:txBody>
      </p:sp>
      <p:sp>
        <p:nvSpPr>
          <p:cNvPr id="3" name="Content Placeholder 2">
            <a:extLst>
              <a:ext uri="{FF2B5EF4-FFF2-40B4-BE49-F238E27FC236}">
                <a16:creationId xmlns:a16="http://schemas.microsoft.com/office/drawing/2014/main" id="{F4CAF428-C22A-4926-BFD0-282AC39A8D4E}"/>
              </a:ext>
            </a:extLst>
          </p:cNvPr>
          <p:cNvSpPr>
            <a:spLocks noGrp="1"/>
          </p:cNvSpPr>
          <p:nvPr>
            <p:ph idx="1"/>
          </p:nvPr>
        </p:nvSpPr>
        <p:spPr/>
        <p:txBody>
          <a:bodyPr/>
          <a:lstStyle/>
          <a:p>
            <a:pPr marL="0" indent="0">
              <a:buNone/>
            </a:pPr>
            <a:r>
              <a:rPr lang="en-US"/>
              <a:t> </a:t>
            </a:r>
          </a:p>
        </p:txBody>
      </p:sp>
      <p:sp>
        <p:nvSpPr>
          <p:cNvPr id="4" name="Rectangle: Rounded Corners 3">
            <a:extLst>
              <a:ext uri="{FF2B5EF4-FFF2-40B4-BE49-F238E27FC236}">
                <a16:creationId xmlns:a16="http://schemas.microsoft.com/office/drawing/2014/main" id="{96928657-EA15-40E7-915B-61B970988053}"/>
              </a:ext>
            </a:extLst>
          </p:cNvPr>
          <p:cNvSpPr/>
          <p:nvPr/>
        </p:nvSpPr>
        <p:spPr>
          <a:xfrm>
            <a:off x="2150533" y="2082182"/>
            <a:ext cx="7890934" cy="4229717"/>
          </a:xfrm>
          <a:prstGeom prst="roundRect">
            <a:avLst/>
          </a:prstGeom>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sz="2000" b="1">
                <a:solidFill>
                  <a:srgbClr val="FF0000"/>
                </a:solidFill>
                <a:latin typeface="Arial" panose="020B0604020202020204" pitchFamily="34" charset="0"/>
                <a:cs typeface="Arial" panose="020B0604020202020204" pitchFamily="34" charset="0"/>
              </a:rPr>
              <a:t>3.8. Thiết kế giao diện</a:t>
            </a:r>
          </a:p>
          <a:p>
            <a:r>
              <a:rPr lang="en-US" sz="2000" b="1" i="1">
                <a:solidFill>
                  <a:schemeClr val="tx1"/>
                </a:solidFill>
                <a:latin typeface="Arial" panose="020B0604020202020204" pitchFamily="34" charset="0"/>
                <a:cs typeface="Arial" panose="020B0604020202020204" pitchFamily="34" charset="0"/>
              </a:rPr>
              <a:t>3.8.7 Giao diện thi</a:t>
            </a:r>
          </a:p>
          <a:p>
            <a:r>
              <a:rPr lang="en-US" sz="2000" b="1" i="1">
                <a:solidFill>
                  <a:schemeClr val="tx1"/>
                </a:solidFill>
                <a:latin typeface="Arial" panose="020B0604020202020204" pitchFamily="34" charset="0"/>
                <a:cs typeface="Arial" panose="020B0604020202020204" pitchFamily="34" charset="0"/>
              </a:rPr>
              <a:t>   </a:t>
            </a: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79F1619-E05E-40F5-8DD5-182B884FFC6C}"/>
              </a:ext>
            </a:extLst>
          </p:cNvPr>
          <p:cNvPicPr/>
          <p:nvPr/>
        </p:nvPicPr>
        <p:blipFill>
          <a:blip r:embed="rId2">
            <a:extLst>
              <a:ext uri="{28A0092B-C50C-407E-A947-70E740481C1C}">
                <a14:useLocalDpi xmlns:a14="http://schemas.microsoft.com/office/drawing/2010/main" val="0"/>
              </a:ext>
            </a:extLst>
          </a:blip>
          <a:stretch>
            <a:fillRect/>
          </a:stretch>
        </p:blipFill>
        <p:spPr>
          <a:xfrm>
            <a:off x="4665662" y="2834639"/>
            <a:ext cx="2992438" cy="3208974"/>
          </a:xfrm>
          <a:prstGeom prst="rect">
            <a:avLst/>
          </a:prstGeom>
        </p:spPr>
      </p:pic>
    </p:spTree>
    <p:extLst>
      <p:ext uri="{BB962C8B-B14F-4D97-AF65-F5344CB8AC3E}">
        <p14:creationId xmlns:p14="http://schemas.microsoft.com/office/powerpoint/2010/main" val="35327960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chemeClr val="bg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016C-750E-4EEC-B8A5-2371B9896833}"/>
              </a:ext>
            </a:extLst>
          </p:cNvPr>
          <p:cNvSpPr>
            <a:spLocks noGrp="1"/>
          </p:cNvSpPr>
          <p:nvPr>
            <p:ph type="title"/>
          </p:nvPr>
        </p:nvSpPr>
        <p:spPr/>
        <p:txBody>
          <a:bodyPr>
            <a:normAutofit/>
          </a:bodyPr>
          <a:lstStyle/>
          <a:p>
            <a:pPr algn="ctr"/>
            <a:r>
              <a:rPr lang="en-US" sz="3600" b="1">
                <a:latin typeface="Arial" panose="020B0604020202020204" pitchFamily="34" charset="0"/>
                <a:cs typeface="Arial" panose="020B0604020202020204" pitchFamily="34" charset="0"/>
              </a:rPr>
              <a:t>III. PHÂN TÍCH VÀ THIẾT KẾ HỆ THỐNG</a:t>
            </a:r>
            <a:endParaRPr lang="en-US" sz="3600"/>
          </a:p>
        </p:txBody>
      </p:sp>
      <p:sp>
        <p:nvSpPr>
          <p:cNvPr id="3" name="Content Placeholder 2">
            <a:extLst>
              <a:ext uri="{FF2B5EF4-FFF2-40B4-BE49-F238E27FC236}">
                <a16:creationId xmlns:a16="http://schemas.microsoft.com/office/drawing/2014/main" id="{8909A03B-9464-4265-A82F-7137DC9C2D80}"/>
              </a:ext>
            </a:extLst>
          </p:cNvPr>
          <p:cNvSpPr>
            <a:spLocks noGrp="1"/>
          </p:cNvSpPr>
          <p:nvPr>
            <p:ph idx="1"/>
          </p:nvPr>
        </p:nvSpPr>
        <p:spPr/>
        <p:txBody>
          <a:bodyPr/>
          <a:lstStyle/>
          <a:p>
            <a:pPr marL="0" indent="0">
              <a:buNone/>
            </a:pPr>
            <a:r>
              <a:rPr lang="en-US"/>
              <a:t> </a:t>
            </a:r>
          </a:p>
        </p:txBody>
      </p:sp>
      <p:sp>
        <p:nvSpPr>
          <p:cNvPr id="5" name="Rectangle: Rounded Corners 4">
            <a:extLst>
              <a:ext uri="{FF2B5EF4-FFF2-40B4-BE49-F238E27FC236}">
                <a16:creationId xmlns:a16="http://schemas.microsoft.com/office/drawing/2014/main" id="{3C3539C9-0987-4C86-851D-0D073884A372}"/>
              </a:ext>
            </a:extLst>
          </p:cNvPr>
          <p:cNvSpPr/>
          <p:nvPr/>
        </p:nvSpPr>
        <p:spPr>
          <a:xfrm>
            <a:off x="2150533" y="2082182"/>
            <a:ext cx="7890934" cy="4229717"/>
          </a:xfrm>
          <a:prstGeom prst="roundRect">
            <a:avLst/>
          </a:prstGeom>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sz="2000" b="1">
                <a:solidFill>
                  <a:srgbClr val="FF0000"/>
                </a:solidFill>
                <a:latin typeface="Arial" panose="020B0604020202020204" pitchFamily="34" charset="0"/>
                <a:cs typeface="Arial" panose="020B0604020202020204" pitchFamily="34" charset="0"/>
              </a:rPr>
              <a:t>3.8. Thiết kế giao diện</a:t>
            </a:r>
          </a:p>
          <a:p>
            <a:r>
              <a:rPr lang="en-US" sz="2000" b="1" i="1">
                <a:solidFill>
                  <a:schemeClr val="tx1"/>
                </a:solidFill>
                <a:latin typeface="Arial" panose="020B0604020202020204" pitchFamily="34" charset="0"/>
                <a:cs typeface="Arial" panose="020B0604020202020204" pitchFamily="34" charset="0"/>
              </a:rPr>
              <a:t>3.8.8 Giao diện điểm</a:t>
            </a:r>
          </a:p>
          <a:p>
            <a:r>
              <a:rPr lang="en-US" sz="2000" b="1" i="1">
                <a:solidFill>
                  <a:schemeClr val="tx1"/>
                </a:solidFill>
                <a:latin typeface="Arial" panose="020B0604020202020204" pitchFamily="34" charset="0"/>
                <a:cs typeface="Arial" panose="020B0604020202020204" pitchFamily="34" charset="0"/>
              </a:rPr>
              <a:t>   </a:t>
            </a: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D3B12FE-7B17-4B83-83F3-19AC3A05D3A1}"/>
              </a:ext>
            </a:extLst>
          </p:cNvPr>
          <p:cNvPicPr/>
          <p:nvPr/>
        </p:nvPicPr>
        <p:blipFill>
          <a:blip r:embed="rId2">
            <a:extLst>
              <a:ext uri="{28A0092B-C50C-407E-A947-70E740481C1C}">
                <a14:useLocalDpi xmlns:a14="http://schemas.microsoft.com/office/drawing/2010/main" val="0"/>
              </a:ext>
            </a:extLst>
          </a:blip>
          <a:stretch>
            <a:fillRect/>
          </a:stretch>
        </p:blipFill>
        <p:spPr>
          <a:xfrm>
            <a:off x="4718367" y="2871789"/>
            <a:ext cx="3325496" cy="3200400"/>
          </a:xfrm>
          <a:prstGeom prst="rect">
            <a:avLst/>
          </a:prstGeom>
        </p:spPr>
      </p:pic>
    </p:spTree>
    <p:extLst>
      <p:ext uri="{BB962C8B-B14F-4D97-AF65-F5344CB8AC3E}">
        <p14:creationId xmlns:p14="http://schemas.microsoft.com/office/powerpoint/2010/main" val="12189890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E7832-F9C9-4A73-9CAA-14CA8F0D3F39}"/>
              </a:ext>
            </a:extLst>
          </p:cNvPr>
          <p:cNvSpPr>
            <a:spLocks noGrp="1"/>
          </p:cNvSpPr>
          <p:nvPr>
            <p:ph type="title"/>
          </p:nvPr>
        </p:nvSpPr>
        <p:spPr/>
        <p:txBody>
          <a:bodyPr>
            <a:normAutofit/>
          </a:bodyPr>
          <a:lstStyle/>
          <a:p>
            <a:pPr algn="ctr"/>
            <a:r>
              <a:rPr lang="en-US" sz="3600" b="1">
                <a:latin typeface="Arial" panose="020B0604020202020204" pitchFamily="34" charset="0"/>
                <a:cs typeface="Arial" panose="020B0604020202020204" pitchFamily="34" charset="0"/>
              </a:rPr>
              <a:t>III. PHÂN TÍCH VÀ THIẾT KẾ HỆ THỐNG</a:t>
            </a:r>
            <a:endParaRPr lang="en-US" sz="3600"/>
          </a:p>
        </p:txBody>
      </p:sp>
      <p:sp>
        <p:nvSpPr>
          <p:cNvPr id="3" name="Content Placeholder 2">
            <a:extLst>
              <a:ext uri="{FF2B5EF4-FFF2-40B4-BE49-F238E27FC236}">
                <a16:creationId xmlns:a16="http://schemas.microsoft.com/office/drawing/2014/main" id="{3FC88C01-8DA9-4896-B329-3611E72368A0}"/>
              </a:ext>
            </a:extLst>
          </p:cNvPr>
          <p:cNvSpPr>
            <a:spLocks noGrp="1"/>
          </p:cNvSpPr>
          <p:nvPr>
            <p:ph idx="1"/>
          </p:nvPr>
        </p:nvSpPr>
        <p:spPr/>
        <p:txBody>
          <a:bodyPr/>
          <a:lstStyle/>
          <a:p>
            <a:pPr marL="0" indent="0">
              <a:buNone/>
            </a:pPr>
            <a:r>
              <a:rPr lang="en-US"/>
              <a:t> </a:t>
            </a:r>
          </a:p>
        </p:txBody>
      </p:sp>
      <p:sp>
        <p:nvSpPr>
          <p:cNvPr id="4" name="Rectangle: Rounded Corners 3">
            <a:extLst>
              <a:ext uri="{FF2B5EF4-FFF2-40B4-BE49-F238E27FC236}">
                <a16:creationId xmlns:a16="http://schemas.microsoft.com/office/drawing/2014/main" id="{AE47587F-2306-4D2D-BA42-7E91C0FC6CA2}"/>
              </a:ext>
            </a:extLst>
          </p:cNvPr>
          <p:cNvSpPr/>
          <p:nvPr/>
        </p:nvSpPr>
        <p:spPr>
          <a:xfrm>
            <a:off x="2150533" y="2082182"/>
            <a:ext cx="7890934" cy="4229717"/>
          </a:xfrm>
          <a:prstGeom prst="roundRect">
            <a:avLst/>
          </a:prstGeom>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sz="2000" b="1">
                <a:solidFill>
                  <a:srgbClr val="FF0000"/>
                </a:solidFill>
                <a:latin typeface="Arial" panose="020B0604020202020204" pitchFamily="34" charset="0"/>
                <a:cs typeface="Arial" panose="020B0604020202020204" pitchFamily="34" charset="0"/>
              </a:rPr>
              <a:t>3.8. Thiết kế giao diện</a:t>
            </a:r>
          </a:p>
          <a:p>
            <a:r>
              <a:rPr lang="en-US" sz="2000" b="1" i="1">
                <a:solidFill>
                  <a:schemeClr val="tx1"/>
                </a:solidFill>
                <a:latin typeface="Arial" panose="020B0604020202020204" pitchFamily="34" charset="0"/>
                <a:cs typeface="Arial" panose="020B0604020202020204" pitchFamily="34" charset="0"/>
              </a:rPr>
              <a:t>3.8.9 Giao diện liên hệ</a:t>
            </a:r>
          </a:p>
          <a:p>
            <a:r>
              <a:rPr lang="en-US" sz="2000" b="1" i="1">
                <a:solidFill>
                  <a:schemeClr val="tx1"/>
                </a:solidFill>
                <a:latin typeface="Arial" panose="020B0604020202020204" pitchFamily="34" charset="0"/>
                <a:cs typeface="Arial" panose="020B0604020202020204" pitchFamily="34" charset="0"/>
              </a:rPr>
              <a:t>   </a:t>
            </a: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AECC0567-052B-4F76-88B3-B8ACABB3C887}"/>
              </a:ext>
            </a:extLst>
          </p:cNvPr>
          <p:cNvPicPr/>
          <p:nvPr/>
        </p:nvPicPr>
        <p:blipFill>
          <a:blip r:embed="rId2">
            <a:extLst>
              <a:ext uri="{28A0092B-C50C-407E-A947-70E740481C1C}">
                <a14:useLocalDpi xmlns:a14="http://schemas.microsoft.com/office/drawing/2010/main" val="0"/>
              </a:ext>
            </a:extLst>
          </a:blip>
          <a:stretch>
            <a:fillRect/>
          </a:stretch>
        </p:blipFill>
        <p:spPr>
          <a:xfrm>
            <a:off x="4522469" y="3030696"/>
            <a:ext cx="3518535" cy="3213735"/>
          </a:xfrm>
          <a:prstGeom prst="rect">
            <a:avLst/>
          </a:prstGeom>
        </p:spPr>
      </p:pic>
    </p:spTree>
    <p:extLst>
      <p:ext uri="{BB962C8B-B14F-4D97-AF65-F5344CB8AC3E}">
        <p14:creationId xmlns:p14="http://schemas.microsoft.com/office/powerpoint/2010/main" val="13635110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E681F-3CB5-4FE9-90B5-29A7016302F3}"/>
              </a:ext>
            </a:extLst>
          </p:cNvPr>
          <p:cNvSpPr>
            <a:spLocks noGrp="1"/>
          </p:cNvSpPr>
          <p:nvPr>
            <p:ph type="title"/>
          </p:nvPr>
        </p:nvSpPr>
        <p:spPr/>
        <p:txBody>
          <a:bodyPr>
            <a:normAutofit/>
          </a:bodyPr>
          <a:lstStyle/>
          <a:p>
            <a:pPr algn="ctr"/>
            <a:r>
              <a:rPr lang="en-US" sz="3600" b="1">
                <a:latin typeface="Arial" panose="020B0604020202020204" pitchFamily="34" charset="0"/>
                <a:cs typeface="Arial" panose="020B0604020202020204" pitchFamily="34" charset="0"/>
              </a:rPr>
              <a:t>III. PHÂN TÍCH VÀ THIẾT KẾ HỆ THỐNG</a:t>
            </a:r>
            <a:endParaRPr lang="en-US" sz="3600"/>
          </a:p>
        </p:txBody>
      </p:sp>
      <p:sp>
        <p:nvSpPr>
          <p:cNvPr id="3" name="Content Placeholder 2">
            <a:extLst>
              <a:ext uri="{FF2B5EF4-FFF2-40B4-BE49-F238E27FC236}">
                <a16:creationId xmlns:a16="http://schemas.microsoft.com/office/drawing/2014/main" id="{AF8BFB5E-5BBE-4ADC-BBB0-03940DAF3730}"/>
              </a:ext>
            </a:extLst>
          </p:cNvPr>
          <p:cNvSpPr>
            <a:spLocks noGrp="1"/>
          </p:cNvSpPr>
          <p:nvPr>
            <p:ph idx="1"/>
          </p:nvPr>
        </p:nvSpPr>
        <p:spPr/>
        <p:txBody>
          <a:bodyPr/>
          <a:lstStyle/>
          <a:p>
            <a:pPr marL="0" indent="0">
              <a:buNone/>
            </a:pPr>
            <a:r>
              <a:rPr lang="en-US"/>
              <a:t> </a:t>
            </a:r>
          </a:p>
        </p:txBody>
      </p:sp>
      <p:sp>
        <p:nvSpPr>
          <p:cNvPr id="4" name="Rectangle: Rounded Corners 3">
            <a:extLst>
              <a:ext uri="{FF2B5EF4-FFF2-40B4-BE49-F238E27FC236}">
                <a16:creationId xmlns:a16="http://schemas.microsoft.com/office/drawing/2014/main" id="{E31A05E4-4E01-49FF-9694-1E90BE0D87F4}"/>
              </a:ext>
            </a:extLst>
          </p:cNvPr>
          <p:cNvSpPr/>
          <p:nvPr/>
        </p:nvSpPr>
        <p:spPr>
          <a:xfrm>
            <a:off x="2150533" y="2082182"/>
            <a:ext cx="7890934" cy="4229717"/>
          </a:xfrm>
          <a:prstGeom prst="roundRect">
            <a:avLst/>
          </a:prstGeom>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sz="2000" b="1">
                <a:solidFill>
                  <a:srgbClr val="FF0000"/>
                </a:solidFill>
                <a:latin typeface="Arial" panose="020B0604020202020204" pitchFamily="34" charset="0"/>
                <a:cs typeface="Arial" panose="020B0604020202020204" pitchFamily="34" charset="0"/>
              </a:rPr>
              <a:t>3.8. Thiết kế giao diện</a:t>
            </a:r>
          </a:p>
          <a:p>
            <a:r>
              <a:rPr lang="en-US" sz="2000" b="1" i="1">
                <a:solidFill>
                  <a:schemeClr val="tx1"/>
                </a:solidFill>
                <a:latin typeface="Arial" panose="020B0604020202020204" pitchFamily="34" charset="0"/>
                <a:cs typeface="Arial" panose="020B0604020202020204" pitchFamily="34" charset="0"/>
              </a:rPr>
              <a:t>3.8.10 Giao diện đổi mật khẩu</a:t>
            </a:r>
          </a:p>
          <a:p>
            <a:r>
              <a:rPr lang="en-US" sz="2000" b="1" i="1">
                <a:solidFill>
                  <a:schemeClr val="tx1"/>
                </a:solidFill>
                <a:latin typeface="Arial" panose="020B0604020202020204" pitchFamily="34" charset="0"/>
                <a:cs typeface="Arial" panose="020B0604020202020204" pitchFamily="34" charset="0"/>
              </a:rPr>
              <a:t>   </a:t>
            </a: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BB95FB3-D89A-4012-AE0E-D297641FA79A}"/>
              </a:ext>
            </a:extLst>
          </p:cNvPr>
          <p:cNvPicPr/>
          <p:nvPr/>
        </p:nvPicPr>
        <p:blipFill>
          <a:blip r:embed="rId2">
            <a:extLst>
              <a:ext uri="{28A0092B-C50C-407E-A947-70E740481C1C}">
                <a14:useLocalDpi xmlns:a14="http://schemas.microsoft.com/office/drawing/2010/main" val="0"/>
              </a:ext>
            </a:extLst>
          </a:blip>
          <a:stretch>
            <a:fillRect/>
          </a:stretch>
        </p:blipFill>
        <p:spPr>
          <a:xfrm>
            <a:off x="4097655" y="2953703"/>
            <a:ext cx="3996690" cy="3223260"/>
          </a:xfrm>
          <a:prstGeom prst="rect">
            <a:avLst/>
          </a:prstGeom>
        </p:spPr>
      </p:pic>
    </p:spTree>
    <p:extLst>
      <p:ext uri="{BB962C8B-B14F-4D97-AF65-F5344CB8AC3E}">
        <p14:creationId xmlns:p14="http://schemas.microsoft.com/office/powerpoint/2010/main" val="11720184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3B5D0-E774-4BBE-B11B-6E5A6C491E14}"/>
              </a:ext>
            </a:extLst>
          </p:cNvPr>
          <p:cNvSpPr>
            <a:spLocks noGrp="1"/>
          </p:cNvSpPr>
          <p:nvPr>
            <p:ph type="title"/>
          </p:nvPr>
        </p:nvSpPr>
        <p:spPr/>
        <p:txBody>
          <a:bodyPr>
            <a:normAutofit/>
          </a:bodyPr>
          <a:lstStyle/>
          <a:p>
            <a:pPr algn="ctr"/>
            <a:r>
              <a:rPr lang="en-US" sz="3600" b="1">
                <a:latin typeface="Arial" panose="020B0604020202020204" pitchFamily="34" charset="0"/>
                <a:cs typeface="Arial" panose="020B0604020202020204" pitchFamily="34" charset="0"/>
              </a:rPr>
              <a:t>III. PHÂN TÍCH VÀ THIẾT KẾ HỆ THỐNG</a:t>
            </a:r>
            <a:endParaRPr lang="en-US" sz="3600"/>
          </a:p>
        </p:txBody>
      </p:sp>
      <p:sp>
        <p:nvSpPr>
          <p:cNvPr id="4" name="Rectangle: Rounded Corners 3">
            <a:extLst>
              <a:ext uri="{FF2B5EF4-FFF2-40B4-BE49-F238E27FC236}">
                <a16:creationId xmlns:a16="http://schemas.microsoft.com/office/drawing/2014/main" id="{596C7F7B-980D-4D91-A00B-41B8972C70E5}"/>
              </a:ext>
            </a:extLst>
          </p:cNvPr>
          <p:cNvSpPr/>
          <p:nvPr/>
        </p:nvSpPr>
        <p:spPr>
          <a:xfrm>
            <a:off x="2150533" y="2082182"/>
            <a:ext cx="7890934" cy="4229717"/>
          </a:xfrm>
          <a:prstGeom prst="roundRect">
            <a:avLst/>
          </a:prstGeom>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sz="2000" b="1">
                <a:solidFill>
                  <a:srgbClr val="FF0000"/>
                </a:solidFill>
                <a:latin typeface="Arial" panose="020B0604020202020204" pitchFamily="34" charset="0"/>
                <a:cs typeface="Arial" panose="020B0604020202020204" pitchFamily="34" charset="0"/>
              </a:rPr>
              <a:t>3.8. Thiết kế giao diện</a:t>
            </a:r>
          </a:p>
          <a:p>
            <a:r>
              <a:rPr lang="en-US" sz="2000" b="1" i="1">
                <a:solidFill>
                  <a:schemeClr val="tx1"/>
                </a:solidFill>
                <a:latin typeface="Arial" panose="020B0604020202020204" pitchFamily="34" charset="0"/>
                <a:cs typeface="Arial" panose="020B0604020202020204" pitchFamily="34" charset="0"/>
              </a:rPr>
              <a:t>3.8.11 Giao diện đổi thông tin</a:t>
            </a:r>
          </a:p>
          <a:p>
            <a:r>
              <a:rPr lang="en-US" sz="2000" b="1" i="1">
                <a:solidFill>
                  <a:schemeClr val="tx1"/>
                </a:solidFill>
                <a:latin typeface="Arial" panose="020B0604020202020204" pitchFamily="34" charset="0"/>
                <a:cs typeface="Arial" panose="020B0604020202020204" pitchFamily="34" charset="0"/>
              </a:rPr>
              <a:t>   </a:t>
            </a: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7D05BB5D-8869-4E3D-AD04-6CE2D25FA5F7}"/>
              </a:ext>
            </a:extLst>
          </p:cNvPr>
          <p:cNvPicPr/>
          <p:nvPr/>
        </p:nvPicPr>
        <p:blipFill>
          <a:blip r:embed="rId2">
            <a:extLst>
              <a:ext uri="{28A0092B-C50C-407E-A947-70E740481C1C}">
                <a14:useLocalDpi xmlns:a14="http://schemas.microsoft.com/office/drawing/2010/main" val="0"/>
              </a:ext>
            </a:extLst>
          </a:blip>
          <a:stretch>
            <a:fillRect/>
          </a:stretch>
        </p:blipFill>
        <p:spPr>
          <a:xfrm>
            <a:off x="4194492" y="2932112"/>
            <a:ext cx="4063683" cy="3244851"/>
          </a:xfrm>
          <a:prstGeom prst="rect">
            <a:avLst/>
          </a:prstGeom>
        </p:spPr>
      </p:pic>
      <p:sp>
        <p:nvSpPr>
          <p:cNvPr id="7" name="Content Placeholder 6">
            <a:extLst>
              <a:ext uri="{FF2B5EF4-FFF2-40B4-BE49-F238E27FC236}">
                <a16:creationId xmlns:a16="http://schemas.microsoft.com/office/drawing/2014/main" id="{D73C3C73-E9F6-4D56-8D96-17EB0CC6FB59}"/>
              </a:ext>
            </a:extLst>
          </p:cNvPr>
          <p:cNvSpPr>
            <a:spLocks noGrp="1"/>
          </p:cNvSpPr>
          <p:nvPr>
            <p:ph idx="1"/>
          </p:nvPr>
        </p:nvSpPr>
        <p:spPr/>
        <p:txBody>
          <a:bodyPr/>
          <a:lstStyle/>
          <a:p>
            <a:pPr marL="0" indent="0">
              <a:buNone/>
            </a:pPr>
            <a:r>
              <a:rPr lang="en-US"/>
              <a:t> </a:t>
            </a:r>
          </a:p>
        </p:txBody>
      </p:sp>
    </p:spTree>
    <p:extLst>
      <p:ext uri="{BB962C8B-B14F-4D97-AF65-F5344CB8AC3E}">
        <p14:creationId xmlns:p14="http://schemas.microsoft.com/office/powerpoint/2010/main" val="23691069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BE385-735C-48FF-A21D-01FC0F8B2ACC}"/>
              </a:ext>
            </a:extLst>
          </p:cNvPr>
          <p:cNvSpPr>
            <a:spLocks noGrp="1"/>
          </p:cNvSpPr>
          <p:nvPr>
            <p:ph type="title"/>
          </p:nvPr>
        </p:nvSpPr>
        <p:spPr/>
        <p:txBody>
          <a:bodyPr>
            <a:normAutofit/>
          </a:bodyPr>
          <a:lstStyle/>
          <a:p>
            <a:pPr algn="ctr"/>
            <a:r>
              <a:rPr lang="en-US" sz="3600" b="1">
                <a:latin typeface="Arial" panose="020B0604020202020204" pitchFamily="34" charset="0"/>
                <a:cs typeface="Arial" panose="020B0604020202020204" pitchFamily="34" charset="0"/>
              </a:rPr>
              <a:t>III. CÀI ĐẶT THỬ NGHIỆM</a:t>
            </a:r>
          </a:p>
        </p:txBody>
      </p:sp>
      <p:sp>
        <p:nvSpPr>
          <p:cNvPr id="3" name="Content Placeholder 2">
            <a:extLst>
              <a:ext uri="{FF2B5EF4-FFF2-40B4-BE49-F238E27FC236}">
                <a16:creationId xmlns:a16="http://schemas.microsoft.com/office/drawing/2014/main" id="{C408A8FA-A362-4683-92B4-D0E2E76C33C3}"/>
              </a:ext>
            </a:extLst>
          </p:cNvPr>
          <p:cNvSpPr>
            <a:spLocks noGrp="1"/>
          </p:cNvSpPr>
          <p:nvPr>
            <p:ph idx="1"/>
          </p:nvPr>
        </p:nvSpPr>
        <p:spPr/>
        <p:txBody>
          <a:bodyPr/>
          <a:lstStyle/>
          <a:p>
            <a:pPr marL="0" indent="0">
              <a:buNone/>
            </a:pPr>
            <a:r>
              <a:rPr lang="en-US"/>
              <a:t> </a:t>
            </a:r>
          </a:p>
        </p:txBody>
      </p:sp>
      <p:sp>
        <p:nvSpPr>
          <p:cNvPr id="4" name="Rectangle: Rounded Corners 3">
            <a:extLst>
              <a:ext uri="{FF2B5EF4-FFF2-40B4-BE49-F238E27FC236}">
                <a16:creationId xmlns:a16="http://schemas.microsoft.com/office/drawing/2014/main" id="{A1FD1EB6-68D5-4204-86F4-94CBF1BFAA24}"/>
              </a:ext>
            </a:extLst>
          </p:cNvPr>
          <p:cNvSpPr/>
          <p:nvPr/>
        </p:nvSpPr>
        <p:spPr>
          <a:xfrm>
            <a:off x="2150533" y="2082182"/>
            <a:ext cx="7890934" cy="4229717"/>
          </a:xfrm>
          <a:prstGeom prst="roundRect">
            <a:avLst/>
          </a:prstGeom>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endParaRPr lang="en-US" sz="2000" b="1" i="1">
              <a:solidFill>
                <a:schemeClr val="tx1"/>
              </a:solidFill>
              <a:latin typeface="Arial" panose="020B0604020202020204" pitchFamily="34" charset="0"/>
              <a:cs typeface="Arial" panose="020B0604020202020204" pitchFamily="34" charset="0"/>
            </a:endParaRPr>
          </a:p>
          <a:p>
            <a:r>
              <a:rPr lang="en-US" sz="2000" b="1" i="1">
                <a:solidFill>
                  <a:schemeClr val="tx1"/>
                </a:solidFill>
                <a:latin typeface="Arial" panose="020B0604020202020204" pitchFamily="34" charset="0"/>
                <a:cs typeface="Arial" panose="020B0604020202020204" pitchFamily="34" charset="0"/>
              </a:rPr>
              <a:t>   </a:t>
            </a: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3301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D3E14-8819-41F8-A9ED-0B6BD2179D09}"/>
              </a:ext>
            </a:extLst>
          </p:cNvPr>
          <p:cNvSpPr>
            <a:spLocks noGrp="1"/>
          </p:cNvSpPr>
          <p:nvPr>
            <p:ph type="title"/>
          </p:nvPr>
        </p:nvSpPr>
        <p:spPr/>
        <p:txBody>
          <a:bodyPr>
            <a:normAutofit/>
          </a:bodyPr>
          <a:lstStyle/>
          <a:p>
            <a:pPr algn="ctr"/>
            <a:r>
              <a:rPr lang="en-US" sz="3600" b="1">
                <a:latin typeface="Arial" panose="020B0604020202020204" pitchFamily="34" charset="0"/>
                <a:cs typeface="Arial" panose="020B0604020202020204" pitchFamily="34" charset="0"/>
              </a:rPr>
              <a:t>I. ĐẶT VẤN ĐỀ</a:t>
            </a:r>
            <a:endParaRPr lang="en-US" sz="3600"/>
          </a:p>
        </p:txBody>
      </p:sp>
      <p:sp>
        <p:nvSpPr>
          <p:cNvPr id="3" name="Content Placeholder 2">
            <a:extLst>
              <a:ext uri="{FF2B5EF4-FFF2-40B4-BE49-F238E27FC236}">
                <a16:creationId xmlns:a16="http://schemas.microsoft.com/office/drawing/2014/main" id="{D0F852BD-F30D-4633-827C-680403871AA7}"/>
              </a:ext>
            </a:extLst>
          </p:cNvPr>
          <p:cNvSpPr>
            <a:spLocks noGrp="1"/>
          </p:cNvSpPr>
          <p:nvPr>
            <p:ph idx="1"/>
          </p:nvPr>
        </p:nvSpPr>
        <p:spPr/>
        <p:txBody>
          <a:bodyPr/>
          <a:lstStyle/>
          <a:p>
            <a:pPr marL="0" indent="0">
              <a:buNone/>
            </a:pPr>
            <a:r>
              <a:rPr lang="en-US"/>
              <a:t> </a:t>
            </a:r>
          </a:p>
        </p:txBody>
      </p:sp>
      <p:sp>
        <p:nvSpPr>
          <p:cNvPr id="4" name="Rectangle: Rounded Corners 3">
            <a:extLst>
              <a:ext uri="{FF2B5EF4-FFF2-40B4-BE49-F238E27FC236}">
                <a16:creationId xmlns:a16="http://schemas.microsoft.com/office/drawing/2014/main" id="{DECF6ABF-D907-440A-B950-A5B1EB1D7FA0}"/>
              </a:ext>
            </a:extLst>
          </p:cNvPr>
          <p:cNvSpPr/>
          <p:nvPr/>
        </p:nvSpPr>
        <p:spPr>
          <a:xfrm>
            <a:off x="2150533" y="2082183"/>
            <a:ext cx="7890934" cy="3838222"/>
          </a:xfrm>
          <a:prstGeom prst="roundRect">
            <a:avLst/>
          </a:prstGeom>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sz="2000" b="1">
                <a:solidFill>
                  <a:srgbClr val="FF0000"/>
                </a:solidFill>
                <a:latin typeface="Arial" panose="020B0604020202020204" pitchFamily="34" charset="0"/>
                <a:cs typeface="Arial" panose="020B0604020202020204" pitchFamily="34" charset="0"/>
              </a:rPr>
              <a:t>1.2. Mục đích thực hiện</a:t>
            </a:r>
          </a:p>
          <a:p>
            <a:endParaRPr lang="en-US" sz="2000">
              <a:solidFill>
                <a:srgbClr val="FF0000"/>
              </a:solidFill>
              <a:latin typeface="Arial" panose="020B0604020202020204" pitchFamily="34" charset="0"/>
              <a:cs typeface="Arial" panose="020B0604020202020204" pitchFamily="34" charset="0"/>
            </a:endParaRPr>
          </a:p>
          <a:p>
            <a:r>
              <a:rPr lang="en-US" sz="2000">
                <a:solidFill>
                  <a:srgbClr val="FF0000"/>
                </a:solidFill>
                <a:latin typeface="Arial" panose="020B0604020202020204" pitchFamily="34" charset="0"/>
                <a:cs typeface="Arial" panose="020B0604020202020204" pitchFamily="34" charset="0"/>
              </a:rPr>
              <a:t>	</a:t>
            </a:r>
            <a:r>
              <a:rPr lang="en-US" sz="2000" b="1" i="1">
                <a:solidFill>
                  <a:schemeClr val="tx1"/>
                </a:solidFill>
                <a:latin typeface="Arial" panose="020B0604020202020204" pitchFamily="34" charset="0"/>
                <a:cs typeface="Arial" panose="020B0604020202020204" pitchFamily="34" charset="0"/>
              </a:rPr>
              <a:t>1.2.1. Lý thuyết</a:t>
            </a:r>
          </a:p>
          <a:p>
            <a:pPr lvl="3"/>
            <a:r>
              <a:rPr lang="en-US" sz="2000">
                <a:latin typeface="Arial" panose="020B0604020202020204" pitchFamily="34" charset="0"/>
                <a:cs typeface="Arial" panose="020B0604020202020204" pitchFamily="34" charset="0"/>
              </a:rPr>
              <a:t>- Nghiên cứu lập trình trên hệ điều hành Android Studio.</a:t>
            </a:r>
          </a:p>
          <a:p>
            <a:pPr lvl="3"/>
            <a:r>
              <a:rPr lang="en-US" sz="2000">
                <a:latin typeface="Arial" panose="020B0604020202020204" pitchFamily="34" charset="0"/>
                <a:cs typeface="Arial" panose="020B0604020202020204" pitchFamily="34" charset="0"/>
              </a:rPr>
              <a:t>- Nghiên cứu ngôn ngữ lập trình Java.</a:t>
            </a:r>
          </a:p>
          <a:p>
            <a:pPr lvl="3"/>
            <a:r>
              <a:rPr lang="en-US" sz="2000">
                <a:latin typeface="Arial" panose="020B0604020202020204" pitchFamily="34" charset="0"/>
                <a:cs typeface="Arial" panose="020B0604020202020204" pitchFamily="34" charset="0"/>
              </a:rPr>
              <a:t>- Nghiên cứu công cụ đồ họa như Photoshop.</a:t>
            </a:r>
          </a:p>
          <a:p>
            <a:pPr lvl="3"/>
            <a:r>
              <a:rPr lang="en-US" sz="2000">
                <a:latin typeface="Arial" panose="020B0604020202020204" pitchFamily="34" charset="0"/>
                <a:cs typeface="Arial" panose="020B0604020202020204" pitchFamily="34" charset="0"/>
              </a:rPr>
              <a:t>- Nghiên cứu xây dựng giao diện với XML trong Android.</a:t>
            </a:r>
          </a:p>
          <a:p>
            <a:pPr lvl="3"/>
            <a:r>
              <a:rPr lang="en-US" sz="2000">
                <a:latin typeface="Arial" panose="020B0604020202020204" pitchFamily="34" charset="0"/>
                <a:cs typeface="Arial" panose="020B0604020202020204" pitchFamily="34" charset="0"/>
              </a:rPr>
              <a:t>- Nghiên cứu hệ quản trị cơ sở dữ diệu Mysql.</a:t>
            </a:r>
          </a:p>
          <a:p>
            <a:pPr lvl="3"/>
            <a:r>
              <a:rPr lang="en-US" sz="2000" i="1">
                <a:latin typeface="Arial" panose="020B0604020202020204" pitchFamily="34" charset="0"/>
                <a:cs typeface="Arial" panose="020B0604020202020204" pitchFamily="34" charset="0"/>
              </a:rPr>
              <a:t>- </a:t>
            </a:r>
            <a:r>
              <a:rPr lang="en-US" sz="2000">
                <a:latin typeface="Arial" panose="020B0604020202020204" pitchFamily="34" charset="0"/>
                <a:cs typeface="Arial" panose="020B0604020202020204" pitchFamily="34" charset="0"/>
              </a:rPr>
              <a:t>Nghiên cứu HTML, CSS, Javascript.</a:t>
            </a:r>
          </a:p>
        </p:txBody>
      </p:sp>
    </p:spTree>
    <p:extLst>
      <p:ext uri="{BB962C8B-B14F-4D97-AF65-F5344CB8AC3E}">
        <p14:creationId xmlns:p14="http://schemas.microsoft.com/office/powerpoint/2010/main" val="4626099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1D688-451C-419D-B837-354914489EEE}"/>
              </a:ext>
            </a:extLst>
          </p:cNvPr>
          <p:cNvSpPr>
            <a:spLocks noGrp="1"/>
          </p:cNvSpPr>
          <p:nvPr>
            <p:ph type="title"/>
          </p:nvPr>
        </p:nvSpPr>
        <p:spPr/>
        <p:txBody>
          <a:bodyPr/>
          <a:lstStyle/>
          <a:p>
            <a:r>
              <a:rPr lang="en-US"/>
              <a:t> </a:t>
            </a:r>
          </a:p>
        </p:txBody>
      </p:sp>
      <p:sp>
        <p:nvSpPr>
          <p:cNvPr id="3" name="Content Placeholder 2">
            <a:extLst>
              <a:ext uri="{FF2B5EF4-FFF2-40B4-BE49-F238E27FC236}">
                <a16:creationId xmlns:a16="http://schemas.microsoft.com/office/drawing/2014/main" id="{035C6E91-6F05-4AE1-B018-6A23493E1A4C}"/>
              </a:ext>
            </a:extLst>
          </p:cNvPr>
          <p:cNvSpPr>
            <a:spLocks noGrp="1"/>
          </p:cNvSpPr>
          <p:nvPr>
            <p:ph idx="1"/>
          </p:nvPr>
        </p:nvSpPr>
        <p:spPr/>
        <p:txBody>
          <a:bodyPr/>
          <a:lstStyle/>
          <a:p>
            <a:pPr marL="0" indent="0">
              <a:buNone/>
            </a:pPr>
            <a:r>
              <a:rPr lang="en-US"/>
              <a:t> </a:t>
            </a:r>
          </a:p>
        </p:txBody>
      </p:sp>
      <p:sp>
        <p:nvSpPr>
          <p:cNvPr id="4" name="Title 1">
            <a:extLst>
              <a:ext uri="{FF2B5EF4-FFF2-40B4-BE49-F238E27FC236}">
                <a16:creationId xmlns:a16="http://schemas.microsoft.com/office/drawing/2014/main" id="{EE4B28B8-78BC-4D5D-9FD4-124A8128F4CC}"/>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a:latin typeface="Arial" panose="020B0604020202020204" pitchFamily="34" charset="0"/>
                <a:cs typeface="Arial" panose="020B0604020202020204" pitchFamily="34" charset="0"/>
              </a:rPr>
              <a:t>III. CÀI ĐẶT THỬ NGHIỆM</a:t>
            </a:r>
          </a:p>
        </p:txBody>
      </p:sp>
      <p:sp>
        <p:nvSpPr>
          <p:cNvPr id="5" name="Content Placeholder 2">
            <a:extLst>
              <a:ext uri="{FF2B5EF4-FFF2-40B4-BE49-F238E27FC236}">
                <a16:creationId xmlns:a16="http://schemas.microsoft.com/office/drawing/2014/main" id="{62BFFE9B-E8A2-4724-A072-84A2BF47B9F3}"/>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 </a:t>
            </a:r>
          </a:p>
        </p:txBody>
      </p:sp>
      <p:sp>
        <p:nvSpPr>
          <p:cNvPr id="6" name="Rectangle: Rounded Corners 5">
            <a:extLst>
              <a:ext uri="{FF2B5EF4-FFF2-40B4-BE49-F238E27FC236}">
                <a16:creationId xmlns:a16="http://schemas.microsoft.com/office/drawing/2014/main" id="{6CB38EBA-3DD2-4B03-B186-F2230D4FFFDA}"/>
              </a:ext>
            </a:extLst>
          </p:cNvPr>
          <p:cNvSpPr/>
          <p:nvPr/>
        </p:nvSpPr>
        <p:spPr>
          <a:xfrm>
            <a:off x="2150533" y="2082182"/>
            <a:ext cx="7890934" cy="4229717"/>
          </a:xfrm>
          <a:prstGeom prst="roundRect">
            <a:avLst/>
          </a:prstGeom>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endParaRPr lang="en-US" sz="2000" b="1" i="1">
              <a:solidFill>
                <a:schemeClr val="tx1"/>
              </a:solidFill>
              <a:latin typeface="Arial" panose="020B0604020202020204" pitchFamily="34" charset="0"/>
              <a:cs typeface="Arial" panose="020B0604020202020204" pitchFamily="34" charset="0"/>
            </a:endParaRPr>
          </a:p>
          <a:p>
            <a:r>
              <a:rPr lang="en-US" sz="2000" b="1" i="1">
                <a:solidFill>
                  <a:schemeClr val="tx1"/>
                </a:solidFill>
                <a:latin typeface="Arial" panose="020B0604020202020204" pitchFamily="34" charset="0"/>
                <a:cs typeface="Arial" panose="020B0604020202020204" pitchFamily="34" charset="0"/>
              </a:rPr>
              <a:t>   </a:t>
            </a: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2919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85094-BC16-428C-ACA0-9D56E2050051}"/>
              </a:ext>
            </a:extLst>
          </p:cNvPr>
          <p:cNvSpPr>
            <a:spLocks noGrp="1"/>
          </p:cNvSpPr>
          <p:nvPr>
            <p:ph type="title"/>
          </p:nvPr>
        </p:nvSpPr>
        <p:spPr/>
        <p:txBody>
          <a:bodyPr/>
          <a:lstStyle/>
          <a:p>
            <a:r>
              <a:rPr lang="en-US"/>
              <a:t> </a:t>
            </a:r>
          </a:p>
        </p:txBody>
      </p:sp>
      <p:sp>
        <p:nvSpPr>
          <p:cNvPr id="3" name="Content Placeholder 2">
            <a:extLst>
              <a:ext uri="{FF2B5EF4-FFF2-40B4-BE49-F238E27FC236}">
                <a16:creationId xmlns:a16="http://schemas.microsoft.com/office/drawing/2014/main" id="{18D923B7-5FB6-4E9F-A6D8-551EB39B3515}"/>
              </a:ext>
            </a:extLst>
          </p:cNvPr>
          <p:cNvSpPr>
            <a:spLocks noGrp="1"/>
          </p:cNvSpPr>
          <p:nvPr>
            <p:ph idx="1"/>
          </p:nvPr>
        </p:nvSpPr>
        <p:spPr/>
        <p:txBody>
          <a:bodyPr/>
          <a:lstStyle/>
          <a:p>
            <a:pPr marL="0" indent="0">
              <a:buNone/>
            </a:pPr>
            <a:r>
              <a:rPr lang="en-US"/>
              <a:t> </a:t>
            </a:r>
          </a:p>
        </p:txBody>
      </p:sp>
      <p:sp>
        <p:nvSpPr>
          <p:cNvPr id="4" name="Title 1">
            <a:extLst>
              <a:ext uri="{FF2B5EF4-FFF2-40B4-BE49-F238E27FC236}">
                <a16:creationId xmlns:a16="http://schemas.microsoft.com/office/drawing/2014/main" id="{5C527232-3A4B-4C90-BF06-6D5D96E841CB}"/>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a:latin typeface="Arial" panose="020B0604020202020204" pitchFamily="34" charset="0"/>
                <a:cs typeface="Arial" panose="020B0604020202020204" pitchFamily="34" charset="0"/>
              </a:rPr>
              <a:t>III. CÀI ĐẶT THỬ NGHIỆM</a:t>
            </a:r>
          </a:p>
        </p:txBody>
      </p:sp>
      <p:sp>
        <p:nvSpPr>
          <p:cNvPr id="5" name="Content Placeholder 2">
            <a:extLst>
              <a:ext uri="{FF2B5EF4-FFF2-40B4-BE49-F238E27FC236}">
                <a16:creationId xmlns:a16="http://schemas.microsoft.com/office/drawing/2014/main" id="{570F0D69-D0DB-4DBA-8C61-58ED32CFE4C9}"/>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 </a:t>
            </a:r>
          </a:p>
        </p:txBody>
      </p:sp>
      <p:sp>
        <p:nvSpPr>
          <p:cNvPr id="6" name="Rectangle: Rounded Corners 5">
            <a:extLst>
              <a:ext uri="{FF2B5EF4-FFF2-40B4-BE49-F238E27FC236}">
                <a16:creationId xmlns:a16="http://schemas.microsoft.com/office/drawing/2014/main" id="{7BEF12A3-149B-4963-A3DF-CACE41A0E23E}"/>
              </a:ext>
            </a:extLst>
          </p:cNvPr>
          <p:cNvSpPr/>
          <p:nvPr/>
        </p:nvSpPr>
        <p:spPr>
          <a:xfrm>
            <a:off x="2150533" y="2082182"/>
            <a:ext cx="7890934" cy="4229717"/>
          </a:xfrm>
          <a:prstGeom prst="roundRect">
            <a:avLst/>
          </a:prstGeom>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endParaRPr lang="en-US" sz="2000" b="1" i="1">
              <a:solidFill>
                <a:schemeClr val="tx1"/>
              </a:solidFill>
              <a:latin typeface="Arial" panose="020B0604020202020204" pitchFamily="34" charset="0"/>
              <a:cs typeface="Arial" panose="020B0604020202020204" pitchFamily="34" charset="0"/>
            </a:endParaRPr>
          </a:p>
          <a:p>
            <a:r>
              <a:rPr lang="en-US" sz="2000" b="1" i="1">
                <a:solidFill>
                  <a:schemeClr val="tx1"/>
                </a:solidFill>
                <a:latin typeface="Arial" panose="020B0604020202020204" pitchFamily="34" charset="0"/>
                <a:cs typeface="Arial" panose="020B0604020202020204" pitchFamily="34" charset="0"/>
              </a:rPr>
              <a:t>   </a:t>
            </a: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7860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A4D35-ED24-4CBB-A358-233CF989DCE4}"/>
              </a:ext>
            </a:extLst>
          </p:cNvPr>
          <p:cNvSpPr>
            <a:spLocks noGrp="1"/>
          </p:cNvSpPr>
          <p:nvPr>
            <p:ph type="title"/>
          </p:nvPr>
        </p:nvSpPr>
        <p:spPr/>
        <p:txBody>
          <a:bodyPr/>
          <a:lstStyle/>
          <a:p>
            <a:r>
              <a:rPr lang="en-US"/>
              <a:t> </a:t>
            </a:r>
          </a:p>
        </p:txBody>
      </p:sp>
      <p:sp>
        <p:nvSpPr>
          <p:cNvPr id="3" name="Content Placeholder 2">
            <a:extLst>
              <a:ext uri="{FF2B5EF4-FFF2-40B4-BE49-F238E27FC236}">
                <a16:creationId xmlns:a16="http://schemas.microsoft.com/office/drawing/2014/main" id="{948AEE66-914B-4894-A73B-D5B270601CAD}"/>
              </a:ext>
            </a:extLst>
          </p:cNvPr>
          <p:cNvSpPr>
            <a:spLocks noGrp="1"/>
          </p:cNvSpPr>
          <p:nvPr>
            <p:ph idx="1"/>
          </p:nvPr>
        </p:nvSpPr>
        <p:spPr/>
        <p:txBody>
          <a:bodyPr/>
          <a:lstStyle/>
          <a:p>
            <a:pPr marL="0" indent="0">
              <a:buNone/>
            </a:pPr>
            <a:r>
              <a:rPr lang="en-US"/>
              <a:t> </a:t>
            </a:r>
          </a:p>
        </p:txBody>
      </p:sp>
      <p:sp>
        <p:nvSpPr>
          <p:cNvPr id="4" name="Title 1">
            <a:extLst>
              <a:ext uri="{FF2B5EF4-FFF2-40B4-BE49-F238E27FC236}">
                <a16:creationId xmlns:a16="http://schemas.microsoft.com/office/drawing/2014/main" id="{DCA3DD5E-5838-43DA-88AD-E3185697383B}"/>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a:latin typeface="Arial" panose="020B0604020202020204" pitchFamily="34" charset="0"/>
                <a:cs typeface="Arial" panose="020B0604020202020204" pitchFamily="34" charset="0"/>
              </a:rPr>
              <a:t>III. CÀI ĐẶT THỬ NGHIỆM</a:t>
            </a:r>
          </a:p>
        </p:txBody>
      </p:sp>
      <p:sp>
        <p:nvSpPr>
          <p:cNvPr id="5" name="Content Placeholder 2">
            <a:extLst>
              <a:ext uri="{FF2B5EF4-FFF2-40B4-BE49-F238E27FC236}">
                <a16:creationId xmlns:a16="http://schemas.microsoft.com/office/drawing/2014/main" id="{4B8A9BC6-D6D4-4573-8A4B-66F0663C014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 </a:t>
            </a:r>
          </a:p>
        </p:txBody>
      </p:sp>
      <p:sp>
        <p:nvSpPr>
          <p:cNvPr id="6" name="Rectangle: Rounded Corners 5">
            <a:extLst>
              <a:ext uri="{FF2B5EF4-FFF2-40B4-BE49-F238E27FC236}">
                <a16:creationId xmlns:a16="http://schemas.microsoft.com/office/drawing/2014/main" id="{C29B1D42-1EDE-4B3E-8D9B-DC35ED315304}"/>
              </a:ext>
            </a:extLst>
          </p:cNvPr>
          <p:cNvSpPr/>
          <p:nvPr/>
        </p:nvSpPr>
        <p:spPr>
          <a:xfrm>
            <a:off x="2150533" y="2082182"/>
            <a:ext cx="7890934" cy="4229717"/>
          </a:xfrm>
          <a:prstGeom prst="roundRect">
            <a:avLst/>
          </a:prstGeom>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endParaRPr lang="en-US" sz="2000" b="1" i="1">
              <a:solidFill>
                <a:schemeClr val="tx1"/>
              </a:solidFill>
              <a:latin typeface="Arial" panose="020B0604020202020204" pitchFamily="34" charset="0"/>
              <a:cs typeface="Arial" panose="020B0604020202020204" pitchFamily="34" charset="0"/>
            </a:endParaRPr>
          </a:p>
          <a:p>
            <a:r>
              <a:rPr lang="en-US" sz="2000" b="1" i="1">
                <a:solidFill>
                  <a:schemeClr val="tx1"/>
                </a:solidFill>
                <a:latin typeface="Arial" panose="020B0604020202020204" pitchFamily="34" charset="0"/>
                <a:cs typeface="Arial" panose="020B0604020202020204" pitchFamily="34" charset="0"/>
              </a:rPr>
              <a:t>   </a:t>
            </a: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954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9F5D8-10A7-4BE8-A71D-C8426C0A65AC}"/>
              </a:ext>
            </a:extLst>
          </p:cNvPr>
          <p:cNvSpPr>
            <a:spLocks noGrp="1"/>
          </p:cNvSpPr>
          <p:nvPr>
            <p:ph type="title"/>
          </p:nvPr>
        </p:nvSpPr>
        <p:spPr/>
        <p:txBody>
          <a:bodyPr/>
          <a:lstStyle/>
          <a:p>
            <a:r>
              <a:rPr lang="en-US"/>
              <a:t> </a:t>
            </a:r>
          </a:p>
        </p:txBody>
      </p:sp>
      <p:sp>
        <p:nvSpPr>
          <p:cNvPr id="3" name="Content Placeholder 2">
            <a:extLst>
              <a:ext uri="{FF2B5EF4-FFF2-40B4-BE49-F238E27FC236}">
                <a16:creationId xmlns:a16="http://schemas.microsoft.com/office/drawing/2014/main" id="{28B112EC-B802-4FC1-BB2E-BD2036C5F79A}"/>
              </a:ext>
            </a:extLst>
          </p:cNvPr>
          <p:cNvSpPr>
            <a:spLocks noGrp="1"/>
          </p:cNvSpPr>
          <p:nvPr>
            <p:ph idx="1"/>
          </p:nvPr>
        </p:nvSpPr>
        <p:spPr/>
        <p:txBody>
          <a:bodyPr/>
          <a:lstStyle/>
          <a:p>
            <a:pPr marL="0" indent="0">
              <a:buNone/>
            </a:pPr>
            <a:r>
              <a:rPr lang="en-US"/>
              <a:t> </a:t>
            </a:r>
          </a:p>
        </p:txBody>
      </p:sp>
      <p:sp>
        <p:nvSpPr>
          <p:cNvPr id="4" name="Title 1">
            <a:extLst>
              <a:ext uri="{FF2B5EF4-FFF2-40B4-BE49-F238E27FC236}">
                <a16:creationId xmlns:a16="http://schemas.microsoft.com/office/drawing/2014/main" id="{E6B0C7D6-D10F-42D1-8A50-19D57CB3AB52}"/>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a:latin typeface="Arial" panose="020B0604020202020204" pitchFamily="34" charset="0"/>
                <a:cs typeface="Arial" panose="020B0604020202020204" pitchFamily="34" charset="0"/>
              </a:rPr>
              <a:t>III. CÀI ĐẶT THỬ NGHIỆM</a:t>
            </a:r>
          </a:p>
        </p:txBody>
      </p:sp>
      <p:sp>
        <p:nvSpPr>
          <p:cNvPr id="5" name="Content Placeholder 2">
            <a:extLst>
              <a:ext uri="{FF2B5EF4-FFF2-40B4-BE49-F238E27FC236}">
                <a16:creationId xmlns:a16="http://schemas.microsoft.com/office/drawing/2014/main" id="{EC996D29-FDB1-47FE-B2DF-F892FA05E1EF}"/>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 </a:t>
            </a:r>
          </a:p>
        </p:txBody>
      </p:sp>
      <p:sp>
        <p:nvSpPr>
          <p:cNvPr id="6" name="Rectangle: Rounded Corners 5">
            <a:extLst>
              <a:ext uri="{FF2B5EF4-FFF2-40B4-BE49-F238E27FC236}">
                <a16:creationId xmlns:a16="http://schemas.microsoft.com/office/drawing/2014/main" id="{D56FDA75-4A27-4BF9-85C6-1BAEB0CE31BA}"/>
              </a:ext>
            </a:extLst>
          </p:cNvPr>
          <p:cNvSpPr/>
          <p:nvPr/>
        </p:nvSpPr>
        <p:spPr>
          <a:xfrm>
            <a:off x="2150533" y="2082182"/>
            <a:ext cx="7890934" cy="4229717"/>
          </a:xfrm>
          <a:prstGeom prst="roundRect">
            <a:avLst/>
          </a:prstGeom>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endParaRPr lang="en-US" sz="2000" b="1" i="1">
              <a:solidFill>
                <a:schemeClr val="tx1"/>
              </a:solidFill>
              <a:latin typeface="Arial" panose="020B0604020202020204" pitchFamily="34" charset="0"/>
              <a:cs typeface="Arial" panose="020B0604020202020204" pitchFamily="34" charset="0"/>
            </a:endParaRPr>
          </a:p>
          <a:p>
            <a:r>
              <a:rPr lang="en-US" sz="2000" b="1" i="1">
                <a:solidFill>
                  <a:schemeClr val="tx1"/>
                </a:solidFill>
                <a:latin typeface="Arial" panose="020B0604020202020204" pitchFamily="34" charset="0"/>
                <a:cs typeface="Arial" panose="020B0604020202020204" pitchFamily="34" charset="0"/>
              </a:rPr>
              <a:t>   </a:t>
            </a: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a:p>
            <a:endParaRPr lang="en-US" sz="2000" b="1" i="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45065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651FD-25F9-4D51-BFEF-92B6F105DCB4}"/>
              </a:ext>
            </a:extLst>
          </p:cNvPr>
          <p:cNvSpPr>
            <a:spLocks noGrp="1"/>
          </p:cNvSpPr>
          <p:nvPr>
            <p:ph type="title"/>
          </p:nvPr>
        </p:nvSpPr>
        <p:spPr/>
        <p:txBody>
          <a:bodyPr>
            <a:normAutofit/>
          </a:bodyPr>
          <a:lstStyle/>
          <a:p>
            <a:pPr algn="ctr"/>
            <a:r>
              <a:rPr lang="en-US" sz="3600" b="1">
                <a:latin typeface="Arial" panose="020B0604020202020204" pitchFamily="34" charset="0"/>
                <a:cs typeface="Arial" panose="020B0604020202020204" pitchFamily="34" charset="0"/>
              </a:rPr>
              <a:t>IV. KẾT LUẬN</a:t>
            </a:r>
          </a:p>
        </p:txBody>
      </p:sp>
      <p:sp>
        <p:nvSpPr>
          <p:cNvPr id="3" name="Content Placeholder 2">
            <a:extLst>
              <a:ext uri="{FF2B5EF4-FFF2-40B4-BE49-F238E27FC236}">
                <a16:creationId xmlns:a16="http://schemas.microsoft.com/office/drawing/2014/main" id="{24ABC5F0-BABE-43E7-9681-06D38CFD8D07}"/>
              </a:ext>
            </a:extLst>
          </p:cNvPr>
          <p:cNvSpPr>
            <a:spLocks noGrp="1"/>
          </p:cNvSpPr>
          <p:nvPr>
            <p:ph idx="1"/>
          </p:nvPr>
        </p:nvSpPr>
        <p:spPr/>
        <p:txBody>
          <a:bodyPr/>
          <a:lstStyle/>
          <a:p>
            <a:pPr marL="0" indent="0">
              <a:buNone/>
            </a:pPr>
            <a:r>
              <a:rPr lang="en-US"/>
              <a:t> </a:t>
            </a:r>
          </a:p>
        </p:txBody>
      </p:sp>
      <p:sp>
        <p:nvSpPr>
          <p:cNvPr id="4" name="Rectangle: Rounded Corners 3">
            <a:extLst>
              <a:ext uri="{FF2B5EF4-FFF2-40B4-BE49-F238E27FC236}">
                <a16:creationId xmlns:a16="http://schemas.microsoft.com/office/drawing/2014/main" id="{E4172574-CA3F-44B3-BC74-591089C81017}"/>
              </a:ext>
            </a:extLst>
          </p:cNvPr>
          <p:cNvSpPr/>
          <p:nvPr/>
        </p:nvSpPr>
        <p:spPr>
          <a:xfrm>
            <a:off x="2150533" y="2082182"/>
            <a:ext cx="7890934" cy="4229717"/>
          </a:xfrm>
          <a:prstGeom prst="roundRect">
            <a:avLst/>
          </a:prstGeom>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lvl="0"/>
            <a:r>
              <a:rPr lang="en-US" sz="2000" b="1">
                <a:solidFill>
                  <a:srgbClr val="FF0000"/>
                </a:solidFill>
                <a:latin typeface="Arial" panose="020B0604020202020204" pitchFamily="34" charset="0"/>
                <a:cs typeface="Arial" panose="020B0604020202020204" pitchFamily="34" charset="0"/>
              </a:rPr>
              <a:t>4.1. Kết quả đạt được</a:t>
            </a:r>
          </a:p>
          <a:p>
            <a:pPr lvl="0"/>
            <a:endParaRPr lang="en-US" sz="2000" b="1">
              <a:solidFill>
                <a:srgbClr val="FF0000"/>
              </a:solidFill>
              <a:latin typeface="Arial" panose="020B0604020202020204" pitchFamily="34" charset="0"/>
              <a:cs typeface="Arial" panose="020B0604020202020204" pitchFamily="34" charset="0"/>
            </a:endParaRPr>
          </a:p>
          <a:p>
            <a:pPr lvl="2"/>
            <a:endParaRPr lang="en-US">
              <a:latin typeface="Arial" panose="020B0604020202020204" pitchFamily="34" charset="0"/>
              <a:cs typeface="Arial" panose="020B0604020202020204" pitchFamily="34" charset="0"/>
            </a:endParaRPr>
          </a:p>
          <a:p>
            <a:pPr lvl="2"/>
            <a:r>
              <a:rPr lang="en-US" sz="2000">
                <a:latin typeface="Arial" panose="020B0604020202020204" pitchFamily="34" charset="0"/>
                <a:cs typeface="Arial" panose="020B0604020202020204" pitchFamily="34" charset="0"/>
              </a:rPr>
              <a:t>Cài đặt chương trình thử nghiệm thành công ứng dụng học Tiếng Anh trên di động</a:t>
            </a:r>
            <a:r>
              <a:rPr lang="en-US" sz="2000" b="1">
                <a:latin typeface="Arial" panose="020B0604020202020204" pitchFamily="34" charset="0"/>
                <a:cs typeface="Arial" panose="020B0604020202020204" pitchFamily="34" charset="0"/>
              </a:rPr>
              <a:t>.</a:t>
            </a:r>
            <a:endParaRPr lang="en-US" sz="2000">
              <a:latin typeface="Arial" panose="020B0604020202020204" pitchFamily="34" charset="0"/>
              <a:cs typeface="Arial" panose="020B0604020202020204" pitchFamily="34" charset="0"/>
            </a:endParaRPr>
          </a:p>
          <a:p>
            <a:pPr lvl="2"/>
            <a:r>
              <a:rPr lang="en-US" sz="2000" b="1">
                <a:latin typeface="Arial" panose="020B0604020202020204" pitchFamily="34" charset="0"/>
                <a:cs typeface="Arial" panose="020B0604020202020204" pitchFamily="34" charset="0"/>
              </a:rPr>
              <a:t> </a:t>
            </a:r>
            <a:r>
              <a:rPr lang="en-US" sz="2000">
                <a:latin typeface="Arial" panose="020B0604020202020204" pitchFamily="34" charset="0"/>
                <a:cs typeface="Arial" panose="020B0604020202020204" pitchFamily="34" charset="0"/>
              </a:rPr>
              <a:t>Xây dựng ứng dụng thân thiện có chức năng giúp mọi người học Tiếng Anh</a:t>
            </a:r>
            <a:r>
              <a:rPr lang="en-US" sz="2000" b="1">
                <a:latin typeface="Arial" panose="020B0604020202020204" pitchFamily="34" charset="0"/>
                <a:cs typeface="Arial" panose="020B0604020202020204" pitchFamily="34" charset="0"/>
              </a:rPr>
              <a:t>. </a:t>
            </a:r>
            <a:endParaRPr lang="en-US" sz="2000">
              <a:latin typeface="Arial" panose="020B0604020202020204" pitchFamily="34" charset="0"/>
              <a:cs typeface="Arial" panose="020B0604020202020204" pitchFamily="34" charset="0"/>
            </a:endParaRPr>
          </a:p>
          <a:p>
            <a:pPr lvl="2"/>
            <a:r>
              <a:rPr lang="en-US" sz="2000">
                <a:latin typeface="Arial" panose="020B0604020202020204" pitchFamily="34" charset="0"/>
                <a:cs typeface="Arial" panose="020B0604020202020204" pitchFamily="34" charset="0"/>
              </a:rPr>
              <a:t>Củng cố kiến thức liên quan đến lập trình Android</a:t>
            </a:r>
            <a:r>
              <a:rPr lang="en-US">
                <a:latin typeface="Arial" panose="020B0604020202020204" pitchFamily="34" charset="0"/>
                <a:cs typeface="Arial" panose="020B0604020202020204" pitchFamily="34" charset="0"/>
              </a:rPr>
              <a:t>.</a:t>
            </a:r>
          </a:p>
          <a:p>
            <a:pPr lvl="2"/>
            <a:endParaRPr lang="en-US">
              <a:latin typeface="Arial" panose="020B0604020202020204" pitchFamily="34" charset="0"/>
              <a:cs typeface="Arial" panose="020B0604020202020204" pitchFamily="34" charset="0"/>
            </a:endParaRPr>
          </a:p>
          <a:p>
            <a:pPr lvl="2"/>
            <a:endParaRPr lang="en-US">
              <a:latin typeface="Arial" panose="020B0604020202020204" pitchFamily="34" charset="0"/>
              <a:cs typeface="Arial" panose="020B0604020202020204" pitchFamily="34" charset="0"/>
            </a:endParaRPr>
          </a:p>
          <a:p>
            <a:pPr lvl="2"/>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24875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B6DBF-775B-439A-8DE9-412F37944BB5}"/>
              </a:ext>
            </a:extLst>
          </p:cNvPr>
          <p:cNvSpPr>
            <a:spLocks noGrp="1"/>
          </p:cNvSpPr>
          <p:nvPr>
            <p:ph type="title"/>
          </p:nvPr>
        </p:nvSpPr>
        <p:spPr/>
        <p:txBody>
          <a:bodyPr/>
          <a:lstStyle/>
          <a:p>
            <a:r>
              <a:rPr lang="en-US"/>
              <a:t> </a:t>
            </a:r>
          </a:p>
        </p:txBody>
      </p:sp>
      <p:sp>
        <p:nvSpPr>
          <p:cNvPr id="3" name="Content Placeholder 2">
            <a:extLst>
              <a:ext uri="{FF2B5EF4-FFF2-40B4-BE49-F238E27FC236}">
                <a16:creationId xmlns:a16="http://schemas.microsoft.com/office/drawing/2014/main" id="{4B080E21-1B6B-44C3-8338-D05D9FF16383}"/>
              </a:ext>
            </a:extLst>
          </p:cNvPr>
          <p:cNvSpPr>
            <a:spLocks noGrp="1"/>
          </p:cNvSpPr>
          <p:nvPr>
            <p:ph idx="1"/>
          </p:nvPr>
        </p:nvSpPr>
        <p:spPr/>
        <p:txBody>
          <a:bodyPr/>
          <a:lstStyle/>
          <a:p>
            <a:pPr marL="0" indent="0">
              <a:buNone/>
            </a:pPr>
            <a:r>
              <a:rPr lang="en-US"/>
              <a:t> </a:t>
            </a:r>
          </a:p>
        </p:txBody>
      </p:sp>
      <p:sp>
        <p:nvSpPr>
          <p:cNvPr id="4" name="Title 1">
            <a:extLst>
              <a:ext uri="{FF2B5EF4-FFF2-40B4-BE49-F238E27FC236}">
                <a16:creationId xmlns:a16="http://schemas.microsoft.com/office/drawing/2014/main" id="{5338FF2D-9E3E-4D0A-84A9-C7F63B241D3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a:latin typeface="Arial" panose="020B0604020202020204" pitchFamily="34" charset="0"/>
                <a:cs typeface="Arial" panose="020B0604020202020204" pitchFamily="34" charset="0"/>
              </a:rPr>
              <a:t>IV. KẾT LUẬN</a:t>
            </a:r>
          </a:p>
        </p:txBody>
      </p:sp>
      <p:sp>
        <p:nvSpPr>
          <p:cNvPr id="5" name="Content Placeholder 2">
            <a:extLst>
              <a:ext uri="{FF2B5EF4-FFF2-40B4-BE49-F238E27FC236}">
                <a16:creationId xmlns:a16="http://schemas.microsoft.com/office/drawing/2014/main" id="{08D72729-C3E7-4E54-BD3D-32ECBCEABFC6}"/>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 </a:t>
            </a:r>
          </a:p>
        </p:txBody>
      </p:sp>
      <p:sp>
        <p:nvSpPr>
          <p:cNvPr id="6" name="Rectangle: Rounded Corners 5">
            <a:extLst>
              <a:ext uri="{FF2B5EF4-FFF2-40B4-BE49-F238E27FC236}">
                <a16:creationId xmlns:a16="http://schemas.microsoft.com/office/drawing/2014/main" id="{FB87685B-CA46-4FEB-B80F-866C197CA85A}"/>
              </a:ext>
            </a:extLst>
          </p:cNvPr>
          <p:cNvSpPr/>
          <p:nvPr/>
        </p:nvSpPr>
        <p:spPr>
          <a:xfrm>
            <a:off x="2150533" y="2082182"/>
            <a:ext cx="7890934" cy="4229717"/>
          </a:xfrm>
          <a:prstGeom prst="roundRect">
            <a:avLst/>
          </a:prstGeom>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lvl="0"/>
            <a:r>
              <a:rPr lang="en-US" sz="2000" b="1">
                <a:solidFill>
                  <a:srgbClr val="FF0000"/>
                </a:solidFill>
                <a:latin typeface="Arial" panose="020B0604020202020204" pitchFamily="34" charset="0"/>
                <a:cs typeface="Arial" panose="020B0604020202020204" pitchFamily="34" charset="0"/>
              </a:rPr>
              <a:t>4.2. Tồn tại</a:t>
            </a:r>
          </a:p>
          <a:p>
            <a:pPr lvl="3"/>
            <a:endParaRPr lang="en-US" sz="2000" b="1">
              <a:solidFill>
                <a:srgbClr val="FF0000"/>
              </a:solidFill>
              <a:latin typeface="Arial" panose="020B0604020202020204" pitchFamily="34" charset="0"/>
              <a:cs typeface="Arial" panose="020B0604020202020204" pitchFamily="34" charset="0"/>
            </a:endParaRPr>
          </a:p>
          <a:p>
            <a:pPr lvl="3"/>
            <a:endParaRPr lang="en-US" sz="2000" b="1">
              <a:solidFill>
                <a:srgbClr val="FF0000"/>
              </a:solidFill>
              <a:latin typeface="Arial" panose="020B0604020202020204" pitchFamily="34" charset="0"/>
              <a:cs typeface="Arial" panose="020B0604020202020204" pitchFamily="34" charset="0"/>
            </a:endParaRPr>
          </a:p>
          <a:p>
            <a:pPr lvl="3"/>
            <a:r>
              <a:rPr lang="en-US" sz="2000">
                <a:solidFill>
                  <a:schemeClr val="tx1"/>
                </a:solidFill>
                <a:latin typeface="Arial" panose="020B0604020202020204" pitchFamily="34" charset="0"/>
                <a:cs typeface="Arial" panose="020B0604020202020204" pitchFamily="34" charset="0"/>
              </a:rPr>
              <a:t>Hệ thống còn nhiều thiếu sót và sẽ từng ngày bổ sung thêm.</a:t>
            </a:r>
          </a:p>
          <a:p>
            <a:pPr lvl="3"/>
            <a:r>
              <a:rPr lang="en-US" sz="2000">
                <a:solidFill>
                  <a:schemeClr val="tx1"/>
                </a:solidFill>
                <a:latin typeface="Arial" panose="020B0604020202020204" pitchFamily="34" charset="0"/>
                <a:cs typeface="Arial" panose="020B0604020202020204" pitchFamily="34" charset="0"/>
              </a:rPr>
              <a:t>Cơ sở dữ liệu vẫn còn đơn giản, chưa hoàn thiện để đưa vào sử dụng.</a:t>
            </a:r>
            <a:endParaRPr lang="en-US" sz="2000" b="1">
              <a:solidFill>
                <a:srgbClr val="FF0000"/>
              </a:solidFill>
              <a:latin typeface="Arial" panose="020B0604020202020204" pitchFamily="34" charset="0"/>
              <a:cs typeface="Arial" panose="020B0604020202020204" pitchFamily="34" charset="0"/>
            </a:endParaRPr>
          </a:p>
          <a:p>
            <a:pPr lvl="2"/>
            <a:endParaRPr lang="en-US">
              <a:latin typeface="Arial" panose="020B0604020202020204" pitchFamily="34" charset="0"/>
              <a:cs typeface="Arial" panose="020B0604020202020204" pitchFamily="34" charset="0"/>
            </a:endParaRPr>
          </a:p>
          <a:p>
            <a:pPr lvl="2"/>
            <a:endParaRPr lang="en-US">
              <a:latin typeface="Arial" panose="020B0604020202020204" pitchFamily="34" charset="0"/>
              <a:cs typeface="Arial" panose="020B0604020202020204" pitchFamily="34" charset="0"/>
            </a:endParaRPr>
          </a:p>
          <a:p>
            <a:pPr lvl="2"/>
            <a:endParaRPr lang="en-US">
              <a:latin typeface="Arial" panose="020B0604020202020204" pitchFamily="34" charset="0"/>
              <a:cs typeface="Arial" panose="020B0604020202020204" pitchFamily="34" charset="0"/>
            </a:endParaRPr>
          </a:p>
          <a:p>
            <a:pPr lvl="2"/>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60074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38341-799E-42E9-BDEA-95CCE4010583}"/>
              </a:ext>
            </a:extLst>
          </p:cNvPr>
          <p:cNvSpPr>
            <a:spLocks noGrp="1"/>
          </p:cNvSpPr>
          <p:nvPr>
            <p:ph type="title"/>
          </p:nvPr>
        </p:nvSpPr>
        <p:spPr/>
        <p:txBody>
          <a:bodyPr/>
          <a:lstStyle/>
          <a:p>
            <a:r>
              <a:rPr lang="en-US"/>
              <a:t> </a:t>
            </a:r>
          </a:p>
        </p:txBody>
      </p:sp>
      <p:sp>
        <p:nvSpPr>
          <p:cNvPr id="3" name="Content Placeholder 2">
            <a:extLst>
              <a:ext uri="{FF2B5EF4-FFF2-40B4-BE49-F238E27FC236}">
                <a16:creationId xmlns:a16="http://schemas.microsoft.com/office/drawing/2014/main" id="{2098566D-E90B-4E51-B8CE-D4F5520B108C}"/>
              </a:ext>
            </a:extLst>
          </p:cNvPr>
          <p:cNvSpPr>
            <a:spLocks noGrp="1"/>
          </p:cNvSpPr>
          <p:nvPr>
            <p:ph idx="1"/>
          </p:nvPr>
        </p:nvSpPr>
        <p:spPr/>
        <p:txBody>
          <a:bodyPr/>
          <a:lstStyle/>
          <a:p>
            <a:pPr marL="0" indent="0">
              <a:buNone/>
            </a:pPr>
            <a:r>
              <a:rPr lang="en-US"/>
              <a:t> </a:t>
            </a:r>
          </a:p>
        </p:txBody>
      </p:sp>
      <p:sp>
        <p:nvSpPr>
          <p:cNvPr id="4" name="Title 1">
            <a:extLst>
              <a:ext uri="{FF2B5EF4-FFF2-40B4-BE49-F238E27FC236}">
                <a16:creationId xmlns:a16="http://schemas.microsoft.com/office/drawing/2014/main" id="{94F8B495-8BBB-4BAC-8C5E-D7C3FCB3985E}"/>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a:latin typeface="Arial" panose="020B0604020202020204" pitchFamily="34" charset="0"/>
                <a:cs typeface="Arial" panose="020B0604020202020204" pitchFamily="34" charset="0"/>
              </a:rPr>
              <a:t>IV. KẾT LUẬN</a:t>
            </a:r>
          </a:p>
        </p:txBody>
      </p:sp>
      <p:sp>
        <p:nvSpPr>
          <p:cNvPr id="5" name="Content Placeholder 2">
            <a:extLst>
              <a:ext uri="{FF2B5EF4-FFF2-40B4-BE49-F238E27FC236}">
                <a16:creationId xmlns:a16="http://schemas.microsoft.com/office/drawing/2014/main" id="{1E6645ED-9E7C-4524-B1DF-998B6D39F209}"/>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 </a:t>
            </a:r>
          </a:p>
        </p:txBody>
      </p:sp>
      <p:sp>
        <p:nvSpPr>
          <p:cNvPr id="6" name="Rectangle: Rounded Corners 5">
            <a:extLst>
              <a:ext uri="{FF2B5EF4-FFF2-40B4-BE49-F238E27FC236}">
                <a16:creationId xmlns:a16="http://schemas.microsoft.com/office/drawing/2014/main" id="{52ADD4A1-027F-42B6-B6AF-8202129DBA29}"/>
              </a:ext>
            </a:extLst>
          </p:cNvPr>
          <p:cNvSpPr/>
          <p:nvPr/>
        </p:nvSpPr>
        <p:spPr>
          <a:xfrm>
            <a:off x="2150533" y="2082182"/>
            <a:ext cx="7890934" cy="4229717"/>
          </a:xfrm>
          <a:prstGeom prst="roundRect">
            <a:avLst/>
          </a:prstGeom>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lvl="0"/>
            <a:r>
              <a:rPr lang="en-US" sz="2000" b="1">
                <a:solidFill>
                  <a:srgbClr val="FF0000"/>
                </a:solidFill>
                <a:latin typeface="Arial" panose="020B0604020202020204" pitchFamily="34" charset="0"/>
                <a:cs typeface="Arial" panose="020B0604020202020204" pitchFamily="34" charset="0"/>
              </a:rPr>
              <a:t>4.3. H</a:t>
            </a:r>
            <a:r>
              <a:rPr lang="vi-VN" sz="2000" b="1">
                <a:solidFill>
                  <a:srgbClr val="FF0000"/>
                </a:solidFill>
                <a:latin typeface="Arial" panose="020B0604020202020204" pitchFamily="34" charset="0"/>
                <a:cs typeface="Arial" panose="020B0604020202020204" pitchFamily="34" charset="0"/>
              </a:rPr>
              <a:t>ư</a:t>
            </a:r>
            <a:r>
              <a:rPr lang="en-US" sz="2000" b="1">
                <a:solidFill>
                  <a:srgbClr val="FF0000"/>
                </a:solidFill>
                <a:latin typeface="Arial" panose="020B0604020202020204" pitchFamily="34" charset="0"/>
                <a:cs typeface="Arial" panose="020B0604020202020204" pitchFamily="34" charset="0"/>
              </a:rPr>
              <a:t>ớng phát triển</a:t>
            </a:r>
          </a:p>
          <a:p>
            <a:pPr lvl="2"/>
            <a:endParaRPr lang="en-US" sz="2000" b="1">
              <a:solidFill>
                <a:srgbClr val="FF0000"/>
              </a:solidFill>
              <a:latin typeface="Arial" panose="020B0604020202020204" pitchFamily="34" charset="0"/>
              <a:cs typeface="Arial" panose="020B0604020202020204" pitchFamily="34" charset="0"/>
            </a:endParaRPr>
          </a:p>
          <a:p>
            <a:pPr lvl="2"/>
            <a:r>
              <a:rPr lang="en-US" sz="2000">
                <a:latin typeface="Arial" panose="020B0604020202020204" pitchFamily="34" charset="0"/>
                <a:cs typeface="Arial" panose="020B0604020202020204" pitchFamily="34" charset="0"/>
              </a:rPr>
              <a:t> Tiếp tục bổ sung chức năng để có thể ứng dụng vào    thực tế.</a:t>
            </a:r>
          </a:p>
          <a:p>
            <a:pPr lvl="2"/>
            <a:r>
              <a:rPr lang="en-US" sz="2000">
                <a:latin typeface="Arial" panose="020B0604020202020204" pitchFamily="34" charset="0"/>
                <a:cs typeface="Arial" panose="020B0604020202020204" pitchFamily="34" charset="0"/>
              </a:rPr>
              <a:t> Phân quyền chức năng quản trị.</a:t>
            </a:r>
          </a:p>
          <a:p>
            <a:r>
              <a:rPr lang="en-US"/>
              <a:t> </a:t>
            </a:r>
          </a:p>
          <a:p>
            <a:pPr lvl="2"/>
            <a:endParaRPr lang="en-US">
              <a:latin typeface="Arial" panose="020B0604020202020204" pitchFamily="34" charset="0"/>
              <a:cs typeface="Arial" panose="020B0604020202020204" pitchFamily="34" charset="0"/>
            </a:endParaRPr>
          </a:p>
          <a:p>
            <a:pPr lvl="2"/>
            <a:endParaRPr lang="en-US">
              <a:latin typeface="Arial" panose="020B0604020202020204" pitchFamily="34" charset="0"/>
              <a:cs typeface="Arial" panose="020B0604020202020204" pitchFamily="34" charset="0"/>
            </a:endParaRPr>
          </a:p>
          <a:p>
            <a:pPr lvl="2"/>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61783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38602-2024-4441-83F0-D212F4C7957E}"/>
              </a:ext>
            </a:extLst>
          </p:cNvPr>
          <p:cNvSpPr>
            <a:spLocks noGrp="1"/>
          </p:cNvSpPr>
          <p:nvPr>
            <p:ph type="title"/>
          </p:nvPr>
        </p:nvSpPr>
        <p:spPr/>
        <p:txBody>
          <a:bodyPr/>
          <a:lstStyle/>
          <a:p>
            <a:r>
              <a:rPr lang="en-US"/>
              <a:t> </a:t>
            </a:r>
          </a:p>
        </p:txBody>
      </p:sp>
      <p:sp>
        <p:nvSpPr>
          <p:cNvPr id="3" name="Content Placeholder 2">
            <a:extLst>
              <a:ext uri="{FF2B5EF4-FFF2-40B4-BE49-F238E27FC236}">
                <a16:creationId xmlns:a16="http://schemas.microsoft.com/office/drawing/2014/main" id="{DAA43ED9-CACB-483D-8522-956E7A025393}"/>
              </a:ext>
            </a:extLst>
          </p:cNvPr>
          <p:cNvSpPr>
            <a:spLocks noGrp="1"/>
          </p:cNvSpPr>
          <p:nvPr>
            <p:ph idx="1"/>
          </p:nvPr>
        </p:nvSpPr>
        <p:spPr/>
        <p:txBody>
          <a:bodyPr/>
          <a:lstStyle/>
          <a:p>
            <a:pPr marL="0" indent="0">
              <a:buNone/>
            </a:pPr>
            <a:r>
              <a:rPr lang="en-US"/>
              <a:t> </a:t>
            </a:r>
          </a:p>
        </p:txBody>
      </p:sp>
      <p:pic>
        <p:nvPicPr>
          <p:cNvPr id="5" name="Picture 4">
            <a:extLst>
              <a:ext uri="{FF2B5EF4-FFF2-40B4-BE49-F238E27FC236}">
                <a16:creationId xmlns:a16="http://schemas.microsoft.com/office/drawing/2014/main" id="{21CE72DD-E5BA-473C-9DAB-A6A02DFB0A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3919" y="1883568"/>
            <a:ext cx="6984162" cy="3090863"/>
          </a:xfrm>
          <a:prstGeom prst="rect">
            <a:avLst/>
          </a:prstGeom>
        </p:spPr>
      </p:pic>
    </p:spTree>
    <p:extLst>
      <p:ext uri="{BB962C8B-B14F-4D97-AF65-F5344CB8AC3E}">
        <p14:creationId xmlns:p14="http://schemas.microsoft.com/office/powerpoint/2010/main" val="2946554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05B45-7CDF-4F9A-868E-61D2545005E3}"/>
              </a:ext>
            </a:extLst>
          </p:cNvPr>
          <p:cNvSpPr>
            <a:spLocks noGrp="1"/>
          </p:cNvSpPr>
          <p:nvPr>
            <p:ph type="title"/>
          </p:nvPr>
        </p:nvSpPr>
        <p:spPr/>
        <p:txBody>
          <a:bodyPr>
            <a:normAutofit/>
          </a:bodyPr>
          <a:lstStyle/>
          <a:p>
            <a:pPr algn="ctr"/>
            <a:r>
              <a:rPr lang="en-US" sz="3600" b="1">
                <a:solidFill>
                  <a:srgbClr val="002060"/>
                </a:solidFill>
                <a:latin typeface="Arial" panose="020B0604020202020204" pitchFamily="34" charset="0"/>
                <a:cs typeface="Arial" panose="020B0604020202020204" pitchFamily="34" charset="0"/>
              </a:rPr>
              <a:t>I. ĐẶT VẤN ĐỀ</a:t>
            </a:r>
            <a:endParaRPr lang="en-US" sz="3600"/>
          </a:p>
        </p:txBody>
      </p:sp>
      <p:sp>
        <p:nvSpPr>
          <p:cNvPr id="3" name="Content Placeholder 2">
            <a:extLst>
              <a:ext uri="{FF2B5EF4-FFF2-40B4-BE49-F238E27FC236}">
                <a16:creationId xmlns:a16="http://schemas.microsoft.com/office/drawing/2014/main" id="{7900C12A-7285-4F6F-8770-DB2CA4A5711A}"/>
              </a:ext>
            </a:extLst>
          </p:cNvPr>
          <p:cNvSpPr>
            <a:spLocks noGrp="1"/>
          </p:cNvSpPr>
          <p:nvPr>
            <p:ph idx="1"/>
          </p:nvPr>
        </p:nvSpPr>
        <p:spPr/>
        <p:txBody>
          <a:bodyPr/>
          <a:lstStyle/>
          <a:p>
            <a:pPr marL="0" indent="0">
              <a:buNone/>
            </a:pPr>
            <a:r>
              <a:rPr lang="en-US"/>
              <a:t> </a:t>
            </a:r>
          </a:p>
        </p:txBody>
      </p:sp>
      <p:sp>
        <p:nvSpPr>
          <p:cNvPr id="4" name="Rectangle: Rounded Corners 3">
            <a:extLst>
              <a:ext uri="{FF2B5EF4-FFF2-40B4-BE49-F238E27FC236}">
                <a16:creationId xmlns:a16="http://schemas.microsoft.com/office/drawing/2014/main" id="{1869B101-F343-4B85-AB2F-0A2772785F02}"/>
              </a:ext>
            </a:extLst>
          </p:cNvPr>
          <p:cNvSpPr/>
          <p:nvPr/>
        </p:nvSpPr>
        <p:spPr>
          <a:xfrm>
            <a:off x="2150533" y="2082183"/>
            <a:ext cx="7890934" cy="3838222"/>
          </a:xfrm>
          <a:prstGeom prst="roundRect">
            <a:avLst/>
          </a:prstGeom>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b="1">
                <a:solidFill>
                  <a:srgbClr val="FF0000"/>
                </a:solidFill>
                <a:latin typeface="Arial" panose="020B0604020202020204" pitchFamily="34" charset="0"/>
                <a:cs typeface="Arial" panose="020B0604020202020204" pitchFamily="34" charset="0"/>
              </a:rPr>
              <a:t>1.2. Mục đích thực hiện</a:t>
            </a:r>
          </a:p>
          <a:p>
            <a:pPr lvl="1"/>
            <a:endParaRPr lang="en-US" b="1" i="1"/>
          </a:p>
          <a:p>
            <a:pPr lvl="1"/>
            <a:r>
              <a:rPr lang="en-US" sz="2000" b="1" i="1">
                <a:latin typeface="Arial" panose="020B0604020202020204" pitchFamily="34" charset="0"/>
                <a:cs typeface="Arial" panose="020B0604020202020204" pitchFamily="34" charset="0"/>
              </a:rPr>
              <a:t>1.2.2. Thực Tiễn</a:t>
            </a:r>
            <a:endParaRPr lang="en-US" sz="2000" b="1">
              <a:latin typeface="Arial" panose="020B0604020202020204" pitchFamily="34" charset="0"/>
              <a:cs typeface="Arial" panose="020B0604020202020204" pitchFamily="34" charset="0"/>
            </a:endParaRPr>
          </a:p>
          <a:p>
            <a:pPr lvl="2"/>
            <a:endParaRPr lang="en-US" sz="2000">
              <a:latin typeface="Arial" panose="020B0604020202020204" pitchFamily="34" charset="0"/>
              <a:cs typeface="Arial" panose="020B0604020202020204" pitchFamily="34" charset="0"/>
            </a:endParaRPr>
          </a:p>
          <a:p>
            <a:pPr lvl="2"/>
            <a:r>
              <a:rPr lang="en-US" sz="2000">
                <a:latin typeface="Arial" panose="020B0604020202020204" pitchFamily="34" charset="0"/>
                <a:cs typeface="Arial" panose="020B0604020202020204" pitchFamily="34" charset="0"/>
              </a:rPr>
              <a:t>Xây dựng ứng dụng gồm Client, Sever có khả năng giao tiếp với nhau.</a:t>
            </a:r>
          </a:p>
          <a:p>
            <a:pPr lvl="2"/>
            <a:endParaRPr lang="en-US" sz="2000">
              <a:latin typeface="Arial" panose="020B0604020202020204" pitchFamily="34" charset="0"/>
              <a:cs typeface="Arial" panose="020B0604020202020204" pitchFamily="34" charset="0"/>
            </a:endParaRPr>
          </a:p>
          <a:p>
            <a:pPr lvl="2"/>
            <a:r>
              <a:rPr lang="en-US" sz="2000">
                <a:latin typeface="Arial" panose="020B0604020202020204" pitchFamily="34" charset="0"/>
                <a:cs typeface="Arial" panose="020B0604020202020204" pitchFamily="34" charset="0"/>
              </a:rPr>
              <a:t>Ứng dụng hỗ trợ đầy đủ tính năng của một chương trình dạy và học tiếng anh cấp bậc tiểu học.</a:t>
            </a:r>
            <a:endParaRPr lang="en-US" b="1">
              <a:solidFill>
                <a:srgbClr val="FF0000"/>
              </a:solidFill>
              <a:latin typeface="Arial" panose="020B0604020202020204" pitchFamily="34" charset="0"/>
              <a:cs typeface="Arial" panose="020B0604020202020204" pitchFamily="34" charset="0"/>
            </a:endParaRPr>
          </a:p>
          <a:p>
            <a:endParaRPr lang="en-US" b="1">
              <a:solidFill>
                <a:srgbClr val="FF0000"/>
              </a:solidFill>
              <a:latin typeface="Arial" panose="020B0604020202020204" pitchFamily="34" charset="0"/>
              <a:cs typeface="Arial" panose="020B0604020202020204" pitchFamily="34" charset="0"/>
            </a:endParaRPr>
          </a:p>
          <a:p>
            <a:endParaRPr lang="en-US" b="1">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296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616F966-B577-4802-8A18-C578123900EE}"/>
              </a:ext>
            </a:extLst>
          </p:cNvPr>
          <p:cNvSpPr/>
          <p:nvPr/>
        </p:nvSpPr>
        <p:spPr>
          <a:xfrm>
            <a:off x="2479146" y="1964091"/>
            <a:ext cx="7890934" cy="3838222"/>
          </a:xfrm>
          <a:prstGeom prst="roundRect">
            <a:avLst/>
          </a:prstGeom>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endParaRPr lang="en-US" sz="1400" b="1">
              <a:solidFill>
                <a:srgbClr val="FF0000"/>
              </a:solidFill>
              <a:latin typeface="Arial" panose="020B0604020202020204" pitchFamily="34" charset="0"/>
              <a:cs typeface="Arial" panose="020B0604020202020204" pitchFamily="34" charset="0"/>
            </a:endParaRPr>
          </a:p>
          <a:p>
            <a:r>
              <a:rPr lang="en-US" sz="1400" b="1">
                <a:solidFill>
                  <a:srgbClr val="FF0000"/>
                </a:solidFill>
                <a:latin typeface="Arial" panose="020B0604020202020204" pitchFamily="34" charset="0"/>
                <a:cs typeface="Arial" panose="020B0604020202020204" pitchFamily="34" charset="0"/>
              </a:rPr>
              <a:t> </a:t>
            </a:r>
          </a:p>
        </p:txBody>
      </p:sp>
      <p:sp>
        <p:nvSpPr>
          <p:cNvPr id="2" name="Title 1">
            <a:extLst>
              <a:ext uri="{FF2B5EF4-FFF2-40B4-BE49-F238E27FC236}">
                <a16:creationId xmlns:a16="http://schemas.microsoft.com/office/drawing/2014/main" id="{6D68581E-F044-44B4-A5D2-BB77E353618B}"/>
              </a:ext>
            </a:extLst>
          </p:cNvPr>
          <p:cNvSpPr>
            <a:spLocks noGrp="1"/>
          </p:cNvSpPr>
          <p:nvPr>
            <p:ph type="title"/>
          </p:nvPr>
        </p:nvSpPr>
        <p:spPr/>
        <p:txBody>
          <a:bodyPr>
            <a:normAutofit/>
          </a:bodyPr>
          <a:lstStyle/>
          <a:p>
            <a:pPr algn="ctr"/>
            <a:r>
              <a:rPr lang="en-US" sz="3600" b="1">
                <a:latin typeface="Arial" panose="020B0604020202020204" pitchFamily="34" charset="0"/>
                <a:cs typeface="Arial" panose="020B0604020202020204" pitchFamily="34" charset="0"/>
              </a:rPr>
              <a:t>I. ĐẶT VẤN ĐỀ</a:t>
            </a:r>
            <a:endParaRPr lang="en-US" sz="3600"/>
          </a:p>
        </p:txBody>
      </p:sp>
      <p:sp>
        <p:nvSpPr>
          <p:cNvPr id="3" name="Content Placeholder 2">
            <a:extLst>
              <a:ext uri="{FF2B5EF4-FFF2-40B4-BE49-F238E27FC236}">
                <a16:creationId xmlns:a16="http://schemas.microsoft.com/office/drawing/2014/main" id="{2FD6B47F-939C-4652-9FF5-754AA737E13A}"/>
              </a:ext>
            </a:extLst>
          </p:cNvPr>
          <p:cNvSpPr>
            <a:spLocks noGrp="1"/>
          </p:cNvSpPr>
          <p:nvPr>
            <p:ph idx="1"/>
          </p:nvPr>
        </p:nvSpPr>
        <p:spPr/>
        <p:txBody>
          <a:bodyPr/>
          <a:lstStyle/>
          <a:p>
            <a:pPr marL="0" indent="0">
              <a:buNone/>
            </a:pPr>
            <a:r>
              <a:rPr lang="en-US"/>
              <a:t> </a:t>
            </a:r>
          </a:p>
        </p:txBody>
      </p:sp>
      <p:cxnSp>
        <p:nvCxnSpPr>
          <p:cNvPr id="9" name="Straight Arrow Connector 8">
            <a:extLst>
              <a:ext uri="{FF2B5EF4-FFF2-40B4-BE49-F238E27FC236}">
                <a16:creationId xmlns:a16="http://schemas.microsoft.com/office/drawing/2014/main" id="{D52CF0A0-189C-4C09-90D3-F29A727393CA}"/>
              </a:ext>
            </a:extLst>
          </p:cNvPr>
          <p:cNvCxnSpPr/>
          <p:nvPr/>
        </p:nvCxnSpPr>
        <p:spPr>
          <a:xfrm flipV="1">
            <a:off x="5037228" y="2813973"/>
            <a:ext cx="871537"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4E7DDCC1-66E6-4220-9B2B-1292B2DF3A0A}"/>
              </a:ext>
            </a:extLst>
          </p:cNvPr>
          <p:cNvSpPr/>
          <p:nvPr/>
        </p:nvSpPr>
        <p:spPr>
          <a:xfrm>
            <a:off x="5888741" y="2391871"/>
            <a:ext cx="4650582" cy="830997"/>
          </a:xfrm>
          <a:prstGeom prst="rect">
            <a:avLst/>
          </a:prstGeom>
        </p:spPr>
        <p:txBody>
          <a:bodyPr wrap="square">
            <a:spAutoFit/>
          </a:bodyPr>
          <a:lstStyle/>
          <a:p>
            <a:r>
              <a:rPr lang="en-US" sz="1600">
                <a:latin typeface="Arial" panose="020B0604020202020204" pitchFamily="34" charset="0"/>
                <a:ea typeface="Calibri" panose="020F0502020204030204" pitchFamily="34" charset="0"/>
                <a:cs typeface="Arial" panose="020B0604020202020204" pitchFamily="34" charset="0"/>
              </a:rPr>
              <a:t>Phương pháp khảo sát: Nghiên cứu về vấn đề </a:t>
            </a:r>
          </a:p>
          <a:p>
            <a:r>
              <a:rPr lang="en-US" sz="1600">
                <a:latin typeface="Arial" panose="020B0604020202020204" pitchFamily="34" charset="0"/>
                <a:ea typeface="Calibri" panose="020F0502020204030204" pitchFamily="34" charset="0"/>
                <a:cs typeface="Arial" panose="020B0604020202020204" pitchFamily="34" charset="0"/>
              </a:rPr>
              <a:t>học Tiếng Anh  hiện nay thông qua các trang Web, các mạng xã hội.</a:t>
            </a:r>
            <a:endParaRPr lang="en-US" sz="1600">
              <a:latin typeface="Arial" panose="020B0604020202020204" pitchFamily="34" charset="0"/>
              <a:cs typeface="Arial" panose="020B0604020202020204" pitchFamily="34" charset="0"/>
            </a:endParaRPr>
          </a:p>
        </p:txBody>
      </p:sp>
      <p:cxnSp>
        <p:nvCxnSpPr>
          <p:cNvPr id="12" name="Straight Arrow Connector 11">
            <a:extLst>
              <a:ext uri="{FF2B5EF4-FFF2-40B4-BE49-F238E27FC236}">
                <a16:creationId xmlns:a16="http://schemas.microsoft.com/office/drawing/2014/main" id="{DF80EDA6-08CD-4E63-8622-A92BCAFC78F6}"/>
              </a:ext>
            </a:extLst>
          </p:cNvPr>
          <p:cNvCxnSpPr/>
          <p:nvPr/>
        </p:nvCxnSpPr>
        <p:spPr>
          <a:xfrm>
            <a:off x="5037228" y="3514748"/>
            <a:ext cx="871537" cy="100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BA26312-B824-40E5-9EAD-369DA29DBE61}"/>
              </a:ext>
            </a:extLst>
          </p:cNvPr>
          <p:cNvSpPr txBox="1"/>
          <p:nvPr/>
        </p:nvSpPr>
        <p:spPr>
          <a:xfrm>
            <a:off x="5900338" y="3337775"/>
            <a:ext cx="4314825" cy="646331"/>
          </a:xfrm>
          <a:prstGeom prst="rect">
            <a:avLst/>
          </a:prstGeom>
          <a:noFill/>
        </p:spPr>
        <p:txBody>
          <a:bodyPr wrap="square" rtlCol="0">
            <a:spAutoFit/>
          </a:bodyPr>
          <a:lstStyle/>
          <a:p>
            <a:r>
              <a:rPr lang="en-US"/>
              <a:t>Tìm hiểu các hoạt động, quy trình giảng dạy của các trung tâm dạy Tiếng Anh</a:t>
            </a:r>
          </a:p>
        </p:txBody>
      </p:sp>
      <p:cxnSp>
        <p:nvCxnSpPr>
          <p:cNvPr id="16" name="Straight Arrow Connector 15">
            <a:extLst>
              <a:ext uri="{FF2B5EF4-FFF2-40B4-BE49-F238E27FC236}">
                <a16:creationId xmlns:a16="http://schemas.microsoft.com/office/drawing/2014/main" id="{FE69D830-7FF9-4D58-9674-3C627984D864}"/>
              </a:ext>
            </a:extLst>
          </p:cNvPr>
          <p:cNvCxnSpPr>
            <a:cxnSpLocks/>
          </p:cNvCxnSpPr>
          <p:nvPr/>
        </p:nvCxnSpPr>
        <p:spPr>
          <a:xfrm>
            <a:off x="5036833" y="3519212"/>
            <a:ext cx="897852" cy="61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250FC58-D48B-4C30-A3DB-7BBE298A6015}"/>
              </a:ext>
            </a:extLst>
          </p:cNvPr>
          <p:cNvSpPr/>
          <p:nvPr/>
        </p:nvSpPr>
        <p:spPr>
          <a:xfrm>
            <a:off x="5859918" y="3963232"/>
            <a:ext cx="4650583" cy="584775"/>
          </a:xfrm>
          <a:prstGeom prst="rect">
            <a:avLst/>
          </a:prstGeom>
        </p:spPr>
        <p:txBody>
          <a:bodyPr wrap="square">
            <a:spAutoFit/>
          </a:bodyPr>
          <a:lstStyle/>
          <a:p>
            <a:r>
              <a:rPr lang="en-US" sz="1600">
                <a:latin typeface="Arial" panose="020B0604020202020204" pitchFamily="34" charset="0"/>
                <a:ea typeface="Calibri" panose="020F0502020204030204" pitchFamily="34" charset="0"/>
                <a:cs typeface="Arial" panose="020B0604020202020204" pitchFamily="34" charset="0"/>
              </a:rPr>
              <a:t>Đúc rút kinh nghiệm từ các tài liệu, giáo trình để xây dựng ứng dụng trên nền tảng Android Studio</a:t>
            </a:r>
            <a:endParaRPr lang="en-US" sz="1600">
              <a:latin typeface="Arial" panose="020B0604020202020204" pitchFamily="34" charset="0"/>
              <a:cs typeface="Arial" panose="020B0604020202020204" pitchFamily="34" charset="0"/>
            </a:endParaRPr>
          </a:p>
        </p:txBody>
      </p:sp>
      <p:cxnSp>
        <p:nvCxnSpPr>
          <p:cNvPr id="22" name="Straight Arrow Connector 21">
            <a:extLst>
              <a:ext uri="{FF2B5EF4-FFF2-40B4-BE49-F238E27FC236}">
                <a16:creationId xmlns:a16="http://schemas.microsoft.com/office/drawing/2014/main" id="{320A3C7B-5F8A-4CA9-B614-04AFF9DD1E3A}"/>
              </a:ext>
            </a:extLst>
          </p:cNvPr>
          <p:cNvCxnSpPr>
            <a:cxnSpLocks/>
          </p:cNvCxnSpPr>
          <p:nvPr/>
        </p:nvCxnSpPr>
        <p:spPr>
          <a:xfrm>
            <a:off x="5047757" y="3547737"/>
            <a:ext cx="971550" cy="1230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39B144E-29EA-489C-A335-B3055BF0D45E}"/>
              </a:ext>
            </a:extLst>
          </p:cNvPr>
          <p:cNvSpPr txBox="1"/>
          <p:nvPr/>
        </p:nvSpPr>
        <p:spPr>
          <a:xfrm>
            <a:off x="6008778" y="4608594"/>
            <a:ext cx="3614737" cy="338554"/>
          </a:xfrm>
          <a:prstGeom prst="rect">
            <a:avLst/>
          </a:prstGeom>
          <a:noFill/>
        </p:spPr>
        <p:txBody>
          <a:bodyPr wrap="square" rtlCol="0">
            <a:spAutoFit/>
          </a:bodyPr>
          <a:lstStyle/>
          <a:p>
            <a:r>
              <a:rPr lang="en-US" sz="1600">
                <a:latin typeface="Arial" panose="020B0604020202020204" pitchFamily="34" charset="0"/>
                <a:cs typeface="Arial" panose="020B0604020202020204" pitchFamily="34" charset="0"/>
              </a:rPr>
              <a:t>Phân tích và thiết kế hệ thống.</a:t>
            </a:r>
          </a:p>
        </p:txBody>
      </p:sp>
      <p:sp>
        <p:nvSpPr>
          <p:cNvPr id="26" name="TextBox 25">
            <a:extLst>
              <a:ext uri="{FF2B5EF4-FFF2-40B4-BE49-F238E27FC236}">
                <a16:creationId xmlns:a16="http://schemas.microsoft.com/office/drawing/2014/main" id="{0D47EE8B-D3E1-482E-87E2-C0361BE2463B}"/>
              </a:ext>
            </a:extLst>
          </p:cNvPr>
          <p:cNvSpPr txBox="1"/>
          <p:nvPr/>
        </p:nvSpPr>
        <p:spPr>
          <a:xfrm>
            <a:off x="2473711" y="3323990"/>
            <a:ext cx="2698175" cy="369332"/>
          </a:xfrm>
          <a:prstGeom prst="rect">
            <a:avLst/>
          </a:prstGeom>
          <a:noFill/>
        </p:spPr>
        <p:txBody>
          <a:bodyPr wrap="none" rtlCol="0">
            <a:spAutoFit/>
          </a:bodyPr>
          <a:lstStyle/>
          <a:p>
            <a:r>
              <a:rPr lang="en-US" b="1">
                <a:solidFill>
                  <a:srgbClr val="FF0000"/>
                </a:solidFill>
                <a:latin typeface="Arial" panose="020B0604020202020204" pitchFamily="34" charset="0"/>
                <a:cs typeface="Arial" panose="020B0604020202020204" pitchFamily="34" charset="0"/>
              </a:rPr>
              <a:t>1.3. Phạm vi thực hiện </a:t>
            </a:r>
          </a:p>
        </p:txBody>
      </p:sp>
      <p:cxnSp>
        <p:nvCxnSpPr>
          <p:cNvPr id="28" name="Straight Arrow Connector 27">
            <a:extLst>
              <a:ext uri="{FF2B5EF4-FFF2-40B4-BE49-F238E27FC236}">
                <a16:creationId xmlns:a16="http://schemas.microsoft.com/office/drawing/2014/main" id="{79603728-9D85-42B3-8DF1-24ACEB0CB1B9}"/>
              </a:ext>
            </a:extLst>
          </p:cNvPr>
          <p:cNvCxnSpPr>
            <a:cxnSpLocks/>
          </p:cNvCxnSpPr>
          <p:nvPr/>
        </p:nvCxnSpPr>
        <p:spPr>
          <a:xfrm>
            <a:off x="5047757" y="3526366"/>
            <a:ext cx="1048242" cy="1665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A64C333-7455-4C05-AAEE-C0B99999A8F9}"/>
              </a:ext>
            </a:extLst>
          </p:cNvPr>
          <p:cNvSpPr txBox="1"/>
          <p:nvPr/>
        </p:nvSpPr>
        <p:spPr>
          <a:xfrm>
            <a:off x="6095999" y="5058096"/>
            <a:ext cx="4119164" cy="584775"/>
          </a:xfrm>
          <a:prstGeom prst="rect">
            <a:avLst/>
          </a:prstGeom>
          <a:noFill/>
        </p:spPr>
        <p:txBody>
          <a:bodyPr wrap="square" rtlCol="0">
            <a:spAutoFit/>
          </a:bodyPr>
          <a:lstStyle/>
          <a:p>
            <a:r>
              <a:rPr lang="en-US" sz="1600">
                <a:latin typeface="Arial" panose="020B0604020202020204" pitchFamily="34" charset="0"/>
                <a:cs typeface="Arial" panose="020B0604020202020204" pitchFamily="34" charset="0"/>
              </a:rPr>
              <a:t>Nghiên cứu các công nghệ Android Studio trong xây dựng và thiết kế ứng dụng.</a:t>
            </a:r>
          </a:p>
        </p:txBody>
      </p:sp>
    </p:spTree>
    <p:extLst>
      <p:ext uri="{BB962C8B-B14F-4D97-AF65-F5344CB8AC3E}">
        <p14:creationId xmlns:p14="http://schemas.microsoft.com/office/powerpoint/2010/main" val="3751309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639BB-59DB-490F-BEDF-A1853BB0ABFC}"/>
              </a:ext>
            </a:extLst>
          </p:cNvPr>
          <p:cNvSpPr>
            <a:spLocks noGrp="1"/>
          </p:cNvSpPr>
          <p:nvPr>
            <p:ph type="title"/>
          </p:nvPr>
        </p:nvSpPr>
        <p:spPr/>
        <p:txBody>
          <a:bodyPr>
            <a:normAutofit/>
          </a:bodyPr>
          <a:lstStyle/>
          <a:p>
            <a:pPr algn="ctr"/>
            <a:r>
              <a:rPr lang="en-US" sz="3200" b="1">
                <a:latin typeface="Arial" panose="020B0604020202020204" pitchFamily="34" charset="0"/>
                <a:cs typeface="Arial" panose="020B0604020202020204" pitchFamily="34" charset="0"/>
              </a:rPr>
              <a:t>I. ĐẶT VẤN ĐỀ</a:t>
            </a:r>
            <a:endParaRPr lang="en-US" sz="3200"/>
          </a:p>
        </p:txBody>
      </p:sp>
      <p:sp>
        <p:nvSpPr>
          <p:cNvPr id="3" name="Content Placeholder 2">
            <a:extLst>
              <a:ext uri="{FF2B5EF4-FFF2-40B4-BE49-F238E27FC236}">
                <a16:creationId xmlns:a16="http://schemas.microsoft.com/office/drawing/2014/main" id="{5850F972-609D-44C9-831F-64A9D93B5546}"/>
              </a:ext>
            </a:extLst>
          </p:cNvPr>
          <p:cNvSpPr>
            <a:spLocks noGrp="1"/>
          </p:cNvSpPr>
          <p:nvPr>
            <p:ph idx="1"/>
          </p:nvPr>
        </p:nvSpPr>
        <p:spPr/>
        <p:txBody>
          <a:bodyPr/>
          <a:lstStyle/>
          <a:p>
            <a:pPr marL="0" indent="0">
              <a:buNone/>
            </a:pPr>
            <a:r>
              <a:rPr lang="en-US"/>
              <a:t> </a:t>
            </a:r>
          </a:p>
        </p:txBody>
      </p:sp>
      <p:sp>
        <p:nvSpPr>
          <p:cNvPr id="4" name="Rectangle: Rounded Corners 3">
            <a:extLst>
              <a:ext uri="{FF2B5EF4-FFF2-40B4-BE49-F238E27FC236}">
                <a16:creationId xmlns:a16="http://schemas.microsoft.com/office/drawing/2014/main" id="{1E896CBF-2B39-4553-896E-D087744FC05B}"/>
              </a:ext>
            </a:extLst>
          </p:cNvPr>
          <p:cNvSpPr/>
          <p:nvPr/>
        </p:nvSpPr>
        <p:spPr>
          <a:xfrm>
            <a:off x="2150533" y="2082183"/>
            <a:ext cx="7890934" cy="3838222"/>
          </a:xfrm>
          <a:prstGeom prst="roundRect">
            <a:avLst/>
          </a:prstGeom>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sz="2000" b="1">
                <a:solidFill>
                  <a:srgbClr val="FF0000"/>
                </a:solidFill>
                <a:latin typeface="Arial" panose="020B0604020202020204" pitchFamily="34" charset="0"/>
                <a:cs typeface="Arial" panose="020B0604020202020204" pitchFamily="34" charset="0"/>
              </a:rPr>
              <a:t>1.4. Nội dung thực hiện</a:t>
            </a:r>
          </a:p>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p:txBody>
      </p:sp>
      <p:graphicFrame>
        <p:nvGraphicFramePr>
          <p:cNvPr id="5" name="Table 5">
            <a:extLst>
              <a:ext uri="{FF2B5EF4-FFF2-40B4-BE49-F238E27FC236}">
                <a16:creationId xmlns:a16="http://schemas.microsoft.com/office/drawing/2014/main" id="{8E58B387-2460-488F-A90E-F70B391BD620}"/>
              </a:ext>
            </a:extLst>
          </p:cNvPr>
          <p:cNvGraphicFramePr>
            <a:graphicFrameLocks noGrp="1"/>
          </p:cNvGraphicFramePr>
          <p:nvPr>
            <p:extLst>
              <p:ext uri="{D42A27DB-BD31-4B8C-83A1-F6EECF244321}">
                <p14:modId xmlns:p14="http://schemas.microsoft.com/office/powerpoint/2010/main" val="910807536"/>
              </p:ext>
            </p:extLst>
          </p:nvPr>
        </p:nvGraphicFramePr>
        <p:xfrm>
          <a:off x="3175000" y="2834216"/>
          <a:ext cx="6411914" cy="2717800"/>
        </p:xfrm>
        <a:graphic>
          <a:graphicData uri="http://schemas.openxmlformats.org/drawingml/2006/table">
            <a:tbl>
              <a:tblPr firstRow="1" bandRow="1">
                <a:tableStyleId>{5C22544A-7EE6-4342-B048-85BDC9FD1C3A}</a:tableStyleId>
              </a:tblPr>
              <a:tblGrid>
                <a:gridCol w="3205957">
                  <a:extLst>
                    <a:ext uri="{9D8B030D-6E8A-4147-A177-3AD203B41FA5}">
                      <a16:colId xmlns:a16="http://schemas.microsoft.com/office/drawing/2014/main" val="459534886"/>
                    </a:ext>
                  </a:extLst>
                </a:gridCol>
                <a:gridCol w="3205957">
                  <a:extLst>
                    <a:ext uri="{9D8B030D-6E8A-4147-A177-3AD203B41FA5}">
                      <a16:colId xmlns:a16="http://schemas.microsoft.com/office/drawing/2014/main" val="2640383606"/>
                    </a:ext>
                  </a:extLst>
                </a:gridCol>
              </a:tblGrid>
              <a:tr h="370840">
                <a:tc>
                  <a:txBody>
                    <a:bodyPr/>
                    <a:lstStyle/>
                    <a:p>
                      <a:r>
                        <a:rPr lang="en-US" b="0">
                          <a:latin typeface="Arial" panose="020B0604020202020204" pitchFamily="34" charset="0"/>
                          <a:cs typeface="Arial" panose="020B0604020202020204" pitchFamily="34" charset="0"/>
                        </a:rPr>
                        <a:t>       Đối với ng</a:t>
                      </a:r>
                      <a:r>
                        <a:rPr lang="vi-VN" b="0">
                          <a:latin typeface="Arial" panose="020B0604020202020204" pitchFamily="34" charset="0"/>
                          <a:cs typeface="Arial" panose="020B0604020202020204" pitchFamily="34" charset="0"/>
                        </a:rPr>
                        <a:t>ư</a:t>
                      </a:r>
                      <a:r>
                        <a:rPr lang="en-US" b="0">
                          <a:latin typeface="Arial" panose="020B0604020202020204" pitchFamily="34" charset="0"/>
                          <a:cs typeface="Arial" panose="020B0604020202020204" pitchFamily="34" charset="0"/>
                        </a:rPr>
                        <a:t>ời dùng</a:t>
                      </a:r>
                    </a:p>
                  </a:txBody>
                  <a:tcPr/>
                </a:tc>
                <a:tc>
                  <a:txBody>
                    <a:bodyPr/>
                    <a:lstStyle/>
                    <a:p>
                      <a:r>
                        <a:rPr lang="en-US" b="0">
                          <a:latin typeface="Arial" panose="020B0604020202020204" pitchFamily="34" charset="0"/>
                          <a:cs typeface="Arial" panose="020B0604020202020204" pitchFamily="34" charset="0"/>
                        </a:rPr>
                        <a:t>    Đối với ng</a:t>
                      </a:r>
                      <a:r>
                        <a:rPr lang="vi-VN" b="0">
                          <a:latin typeface="Arial" panose="020B0604020202020204" pitchFamily="34" charset="0"/>
                          <a:cs typeface="Arial" panose="020B0604020202020204" pitchFamily="34" charset="0"/>
                        </a:rPr>
                        <a:t>ư</a:t>
                      </a:r>
                      <a:r>
                        <a:rPr lang="en-US" b="0">
                          <a:latin typeface="Arial" panose="020B0604020202020204" pitchFamily="34" charset="0"/>
                          <a:cs typeface="Arial" panose="020B0604020202020204" pitchFamily="34" charset="0"/>
                        </a:rPr>
                        <a:t>ời quản lý</a:t>
                      </a:r>
                    </a:p>
                  </a:txBody>
                  <a:tcPr/>
                </a:tc>
                <a:extLst>
                  <a:ext uri="{0D108BD9-81ED-4DB2-BD59-A6C34878D82A}">
                    <a16:rowId xmlns:a16="http://schemas.microsoft.com/office/drawing/2014/main" val="1495116418"/>
                  </a:ext>
                </a:extLst>
              </a:tr>
              <a:tr h="370840">
                <a:tc>
                  <a:txBody>
                    <a:bodyPr/>
                    <a:lstStyle/>
                    <a:p>
                      <a:r>
                        <a:rPr lang="en-US" sz="1800" kern="1200">
                          <a:solidFill>
                            <a:schemeClr val="dk1"/>
                          </a:solidFill>
                          <a:effectLst/>
                          <a:latin typeface="+mn-lt"/>
                          <a:ea typeface="+mn-ea"/>
                          <a:cs typeface="+mn-cs"/>
                        </a:rPr>
                        <a:t>- </a:t>
                      </a:r>
                      <a:r>
                        <a:rPr lang="en-US" sz="1600" kern="1200">
                          <a:solidFill>
                            <a:schemeClr val="dk1"/>
                          </a:solidFill>
                          <a:effectLst/>
                          <a:latin typeface="Arial" panose="020B0604020202020204" pitchFamily="34" charset="0"/>
                          <a:ea typeface="+mn-ea"/>
                          <a:cs typeface="Arial" panose="020B0604020202020204" pitchFamily="34" charset="0"/>
                        </a:rPr>
                        <a:t>Hỗ trợ người dùng trong việc học tập mọi lúc, mọi nơi, học tập thoải mái, thú vị.</a:t>
                      </a:r>
                    </a:p>
                    <a:p>
                      <a:r>
                        <a:rPr lang="en-US" sz="1600" kern="1200">
                          <a:solidFill>
                            <a:schemeClr val="dk1"/>
                          </a:solidFill>
                          <a:effectLst/>
                          <a:latin typeface="Arial" panose="020B0604020202020204" pitchFamily="34" charset="0"/>
                          <a:ea typeface="+mn-ea"/>
                          <a:cs typeface="Arial" panose="020B0604020202020204" pitchFamily="34" charset="0"/>
                        </a:rPr>
                        <a:t>- Người dùng có thể liên hệ với quản lý nếu có thắc mắc.</a:t>
                      </a:r>
                    </a:p>
                    <a:p>
                      <a:r>
                        <a:rPr lang="en-US" sz="1600" kern="1200">
                          <a:solidFill>
                            <a:schemeClr val="dk1"/>
                          </a:solidFill>
                          <a:effectLst/>
                          <a:latin typeface="Arial" panose="020B0604020202020204" pitchFamily="34" charset="0"/>
                          <a:ea typeface="+mn-ea"/>
                          <a:cs typeface="Arial" panose="020B0604020202020204" pitchFamily="34" charset="0"/>
                        </a:rPr>
                        <a:t>- Người dùng có thể làm các bài thi để xác định khả năng của mình.</a:t>
                      </a:r>
                    </a:p>
                    <a:p>
                      <a:endParaRPr lang="en-US"/>
                    </a:p>
                  </a:txBody>
                  <a:tcPr/>
                </a:tc>
                <a:tc>
                  <a:txBody>
                    <a:bodyPr/>
                    <a:lstStyle/>
                    <a:p>
                      <a:r>
                        <a:rPr lang="en-US" sz="1600" kern="1200">
                          <a:solidFill>
                            <a:schemeClr val="tx1"/>
                          </a:solidFill>
                          <a:effectLst/>
                          <a:latin typeface="Arial" panose="020B0604020202020204" pitchFamily="34" charset="0"/>
                          <a:ea typeface="+mn-ea"/>
                          <a:cs typeface="Arial" panose="020B0604020202020204" pitchFamily="34" charset="0"/>
                        </a:rPr>
                        <a:t>- Admin sẽ nhận bài làm, kết quả học tập của người dùng thông qua phần mềm.</a:t>
                      </a:r>
                    </a:p>
                    <a:p>
                      <a:r>
                        <a:rPr lang="en-US" sz="1600" kern="1200">
                          <a:solidFill>
                            <a:schemeClr val="tx1"/>
                          </a:solidFill>
                          <a:effectLst/>
                          <a:latin typeface="Arial" panose="020B0604020202020204" pitchFamily="34" charset="0"/>
                          <a:ea typeface="+mn-ea"/>
                          <a:cs typeface="Arial" panose="020B0604020202020204" pitchFamily="34" charset="0"/>
                        </a:rPr>
                        <a:t>- Hệ thống sẽ kiểm tra, chấm bài thi của người dùng và gửi lại kết quả cho người dùng.</a:t>
                      </a:r>
                      <a:r>
                        <a:rPr lang="en-US" sz="1600" b="1" i="1" kern="1200">
                          <a:solidFill>
                            <a:schemeClr val="tx1"/>
                          </a:solidFill>
                          <a:effectLst/>
                          <a:latin typeface="Arial" panose="020B0604020202020204" pitchFamily="34" charset="0"/>
                          <a:ea typeface="+mn-ea"/>
                          <a:cs typeface="Arial" panose="020B0604020202020204" pitchFamily="34" charset="0"/>
                        </a:rPr>
                        <a:t>	</a:t>
                      </a:r>
                      <a:endParaRPr lang="en-US" sz="1600" kern="1200">
                        <a:solidFill>
                          <a:schemeClr val="tx1"/>
                        </a:solidFill>
                        <a:effectLst/>
                        <a:latin typeface="Arial" panose="020B0604020202020204" pitchFamily="34" charset="0"/>
                        <a:ea typeface="+mn-ea"/>
                        <a:cs typeface="Arial" panose="020B0604020202020204" pitchFamily="34" charset="0"/>
                      </a:endParaRPr>
                    </a:p>
                    <a:p>
                      <a:endParaRPr lang="en-US"/>
                    </a:p>
                  </a:txBody>
                  <a:tcPr/>
                </a:tc>
                <a:extLst>
                  <a:ext uri="{0D108BD9-81ED-4DB2-BD59-A6C34878D82A}">
                    <a16:rowId xmlns:a16="http://schemas.microsoft.com/office/drawing/2014/main" val="1806911678"/>
                  </a:ext>
                </a:extLst>
              </a:tr>
            </a:tbl>
          </a:graphicData>
        </a:graphic>
      </p:graphicFrame>
    </p:spTree>
    <p:extLst>
      <p:ext uri="{BB962C8B-B14F-4D97-AF65-F5344CB8AC3E}">
        <p14:creationId xmlns:p14="http://schemas.microsoft.com/office/powerpoint/2010/main" val="3471216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410E4-E4BD-4ECC-B4C6-553677CBC348}"/>
              </a:ext>
            </a:extLst>
          </p:cNvPr>
          <p:cNvSpPr>
            <a:spLocks noGrp="1"/>
          </p:cNvSpPr>
          <p:nvPr>
            <p:ph type="title"/>
          </p:nvPr>
        </p:nvSpPr>
        <p:spPr/>
        <p:txBody>
          <a:bodyPr>
            <a:normAutofit/>
          </a:bodyPr>
          <a:lstStyle/>
          <a:p>
            <a:pPr algn="ctr"/>
            <a:r>
              <a:rPr lang="en-US" sz="3600" b="1">
                <a:latin typeface="Arial" panose="020B0604020202020204" pitchFamily="34" charset="0"/>
                <a:cs typeface="Arial" panose="020B0604020202020204" pitchFamily="34" charset="0"/>
              </a:rPr>
              <a:t>II. GIỚI THIỆU BÀI TOÁN</a:t>
            </a:r>
          </a:p>
        </p:txBody>
      </p:sp>
      <p:sp>
        <p:nvSpPr>
          <p:cNvPr id="3" name="Content Placeholder 2">
            <a:extLst>
              <a:ext uri="{FF2B5EF4-FFF2-40B4-BE49-F238E27FC236}">
                <a16:creationId xmlns:a16="http://schemas.microsoft.com/office/drawing/2014/main" id="{73088CBE-23F4-45FF-8A6F-4F72CFF33CD4}"/>
              </a:ext>
            </a:extLst>
          </p:cNvPr>
          <p:cNvSpPr>
            <a:spLocks noGrp="1"/>
          </p:cNvSpPr>
          <p:nvPr>
            <p:ph idx="1"/>
          </p:nvPr>
        </p:nvSpPr>
        <p:spPr/>
        <p:txBody>
          <a:bodyPr/>
          <a:lstStyle/>
          <a:p>
            <a:pPr marL="0" indent="0">
              <a:buNone/>
            </a:pPr>
            <a:r>
              <a:rPr lang="en-US"/>
              <a:t> </a:t>
            </a:r>
          </a:p>
        </p:txBody>
      </p:sp>
      <p:sp>
        <p:nvSpPr>
          <p:cNvPr id="4" name="Rectangle: Rounded Corners 3">
            <a:extLst>
              <a:ext uri="{FF2B5EF4-FFF2-40B4-BE49-F238E27FC236}">
                <a16:creationId xmlns:a16="http://schemas.microsoft.com/office/drawing/2014/main" id="{80ED2153-20A6-48E1-A1C8-0380F927671D}"/>
              </a:ext>
            </a:extLst>
          </p:cNvPr>
          <p:cNvSpPr/>
          <p:nvPr/>
        </p:nvSpPr>
        <p:spPr>
          <a:xfrm>
            <a:off x="2150533" y="2082183"/>
            <a:ext cx="7890934" cy="3838222"/>
          </a:xfrm>
          <a:prstGeom prst="roundRect">
            <a:avLst/>
          </a:prstGeom>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a:p>
            <a:endParaRPr lang="en-US" sz="2000" b="1">
              <a:solidFill>
                <a:srgbClr val="FF0000"/>
              </a:solidFill>
              <a:latin typeface="Arial" panose="020B0604020202020204" pitchFamily="34" charset="0"/>
              <a:cs typeface="Arial" panose="020B0604020202020204" pitchFamily="34" charset="0"/>
            </a:endParaRPr>
          </a:p>
          <a:p>
            <a:r>
              <a:rPr lang="en-US" sz="2000" b="1">
                <a:solidFill>
                  <a:srgbClr val="FF0000"/>
                </a:solidFill>
                <a:latin typeface="Arial" panose="020B0604020202020204" pitchFamily="34" charset="0"/>
                <a:cs typeface="Arial" panose="020B0604020202020204" pitchFamily="34" charset="0"/>
              </a:rPr>
              <a:t>2.1. Ý nghĩa khoa học và thực tiễn của đề tài</a:t>
            </a:r>
          </a:p>
          <a:p>
            <a:endParaRPr lang="en-US" sz="2000" b="1">
              <a:solidFill>
                <a:srgbClr val="FF0000"/>
              </a:solidFill>
              <a:latin typeface="Arial" panose="020B0604020202020204" pitchFamily="34" charset="0"/>
              <a:cs typeface="Arial" panose="020B0604020202020204" pitchFamily="34" charset="0"/>
            </a:endParaRPr>
          </a:p>
          <a:p>
            <a:pPr lvl="1"/>
            <a:r>
              <a:rPr lang="en-US" sz="2000">
                <a:latin typeface="Arial" panose="020B0604020202020204" pitchFamily="34" charset="0"/>
                <a:cs typeface="Arial" panose="020B0604020202020204" pitchFamily="34" charset="0"/>
              </a:rPr>
              <a:t>Nếu việc thiết kế và xây dựng ứng dụng học Tiếng Anh trên nền tảng di động thành công và có tính khả thi cao thì sẽ trợ giúp được người dùng trong việc học Tiếng Anh khiến việc học trở nên dễ dàng và tiện lợi hơn, đồng thời nâng cao và phát triển khả năng học Tiếng Anh của người sử dụng.</a:t>
            </a:r>
          </a:p>
          <a:p>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3372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3D4F8-4FCF-4599-97D4-C8F238E16209}"/>
              </a:ext>
            </a:extLst>
          </p:cNvPr>
          <p:cNvSpPr>
            <a:spLocks noGrp="1"/>
          </p:cNvSpPr>
          <p:nvPr>
            <p:ph type="title"/>
          </p:nvPr>
        </p:nvSpPr>
        <p:spPr/>
        <p:txBody>
          <a:bodyPr>
            <a:normAutofit/>
          </a:bodyPr>
          <a:lstStyle/>
          <a:p>
            <a:pPr algn="ctr"/>
            <a:r>
              <a:rPr lang="en-US" sz="3600" b="1">
                <a:latin typeface="Arial" panose="020B0604020202020204" pitchFamily="34" charset="0"/>
                <a:cs typeface="Arial" panose="020B0604020202020204" pitchFamily="34" charset="0"/>
              </a:rPr>
              <a:t>II. GIỚI THIỆU BÀI TOÁN</a:t>
            </a:r>
            <a:endParaRPr lang="en-US" sz="3600"/>
          </a:p>
        </p:txBody>
      </p:sp>
      <p:sp>
        <p:nvSpPr>
          <p:cNvPr id="3" name="Content Placeholder 2">
            <a:extLst>
              <a:ext uri="{FF2B5EF4-FFF2-40B4-BE49-F238E27FC236}">
                <a16:creationId xmlns:a16="http://schemas.microsoft.com/office/drawing/2014/main" id="{E3632C0E-3C73-41BA-959F-603208128B29}"/>
              </a:ext>
            </a:extLst>
          </p:cNvPr>
          <p:cNvSpPr>
            <a:spLocks noGrp="1"/>
          </p:cNvSpPr>
          <p:nvPr>
            <p:ph idx="1"/>
          </p:nvPr>
        </p:nvSpPr>
        <p:spPr/>
        <p:txBody>
          <a:bodyPr/>
          <a:lstStyle/>
          <a:p>
            <a:pPr marL="0" indent="0">
              <a:buNone/>
            </a:pPr>
            <a:r>
              <a:rPr lang="en-US"/>
              <a:t> </a:t>
            </a:r>
          </a:p>
        </p:txBody>
      </p:sp>
      <p:sp>
        <p:nvSpPr>
          <p:cNvPr id="4" name="Rectangle: Rounded Corners 3">
            <a:extLst>
              <a:ext uri="{FF2B5EF4-FFF2-40B4-BE49-F238E27FC236}">
                <a16:creationId xmlns:a16="http://schemas.microsoft.com/office/drawing/2014/main" id="{0B9899F4-C520-40EE-93B9-0A28C60801A6}"/>
              </a:ext>
            </a:extLst>
          </p:cNvPr>
          <p:cNvSpPr/>
          <p:nvPr/>
        </p:nvSpPr>
        <p:spPr>
          <a:xfrm>
            <a:off x="2150533" y="2082183"/>
            <a:ext cx="7890934" cy="3838222"/>
          </a:xfrm>
          <a:prstGeom prst="roundRect">
            <a:avLst/>
          </a:prstGeom>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sz="2000" b="1">
                <a:solidFill>
                  <a:srgbClr val="FF0000"/>
                </a:solidFill>
                <a:latin typeface="Arial" panose="020B0604020202020204" pitchFamily="34" charset="0"/>
                <a:cs typeface="Arial" panose="020B0604020202020204" pitchFamily="34" charset="0"/>
              </a:rPr>
              <a:t>2.2. Các tìm hiểu liên quan đến đề tài</a:t>
            </a:r>
          </a:p>
          <a:p>
            <a:r>
              <a:rPr lang="en-US" sz="2000" b="1" i="1">
                <a:latin typeface="Arial" panose="020B0604020202020204" pitchFamily="34" charset="0"/>
                <a:cs typeface="Arial" panose="020B0604020202020204" pitchFamily="34" charset="0"/>
              </a:rPr>
              <a:t>2.2.1. Sơ lược về Tiếng Anh </a:t>
            </a:r>
          </a:p>
          <a:p>
            <a:r>
              <a:rPr lang="en-US" sz="2000" b="1">
                <a:solidFill>
                  <a:srgbClr val="FF0000"/>
                </a:solidFill>
                <a:latin typeface="Arial" panose="020B0604020202020204" pitchFamily="34" charset="0"/>
                <a:cs typeface="Arial" panose="020B0604020202020204" pitchFamily="34" charset="0"/>
              </a:rPr>
              <a:t>	</a:t>
            </a:r>
            <a:r>
              <a:rPr lang="en-US">
                <a:solidFill>
                  <a:schemeClr val="tx1"/>
                </a:solidFill>
                <a:latin typeface="Arial" panose="020B0604020202020204" pitchFamily="34" charset="0"/>
                <a:cs typeface="Arial" panose="020B0604020202020204" pitchFamily="34" charset="0"/>
              </a:rPr>
              <a:t>- Là một ngôn ngữ thuộc nhánh miền Tây của nhóm ngôn ngữ 	German trong ngữ hệ Ấn – Âu. </a:t>
            </a:r>
          </a:p>
          <a:p>
            <a:r>
              <a:rPr lang="en-US">
                <a:solidFill>
                  <a:schemeClr val="tx1"/>
                </a:solidFill>
                <a:latin typeface="Arial" panose="020B0604020202020204" pitchFamily="34" charset="0"/>
                <a:cs typeface="Arial" panose="020B0604020202020204" pitchFamily="34" charset="0"/>
              </a:rPr>
              <a:t>	- Tiếng Anh được sử dụng phổ biến</a:t>
            </a:r>
          </a:p>
          <a:p>
            <a:r>
              <a:rPr lang="en-US">
                <a:solidFill>
                  <a:schemeClr val="tx1"/>
                </a:solidFill>
                <a:latin typeface="Arial" panose="020B0604020202020204" pitchFamily="34" charset="0"/>
                <a:cs typeface="Arial" panose="020B0604020202020204" pitchFamily="34" charset="0"/>
              </a:rPr>
              <a:t>	-  Ngày nay có khoảng một tỷ người nói Tiếng Anh trên khắp 	thế giới và con số này ngày càng tăng lên. </a:t>
            </a:r>
          </a:p>
          <a:p>
            <a:r>
              <a:rPr lang="en-US">
                <a:solidFill>
                  <a:schemeClr val="tx1"/>
                </a:solidFill>
                <a:latin typeface="Arial" panose="020B0604020202020204" pitchFamily="34" charset="0"/>
                <a:cs typeface="Arial" panose="020B0604020202020204" pitchFamily="34" charset="0"/>
              </a:rPr>
              <a:t>	- </a:t>
            </a:r>
            <a:r>
              <a:rPr lang="en-US">
                <a:latin typeface="Arial" panose="020B0604020202020204" pitchFamily="34" charset="0"/>
                <a:cs typeface="Arial" panose="020B0604020202020204" pitchFamily="34" charset="0"/>
              </a:rPr>
              <a:t>Trong thời đại công nghệ thông tin ngôn ngữ chính là </a:t>
            </a:r>
          </a:p>
          <a:p>
            <a:r>
              <a:rPr lang="en-US">
                <a:latin typeface="Arial" panose="020B0604020202020204" pitchFamily="34" charset="0"/>
                <a:cs typeface="Arial" panose="020B0604020202020204" pitchFamily="34" charset="0"/>
              </a:rPr>
              <a:t>	Tiếng Anh. </a:t>
            </a:r>
          </a:p>
          <a:p>
            <a:r>
              <a:rPr lang="en-US">
                <a:solidFill>
                  <a:schemeClr val="tx1"/>
                </a:solidFill>
                <a:latin typeface="Arial" panose="020B0604020202020204" pitchFamily="34" charset="0"/>
                <a:cs typeface="Arial" panose="020B0604020202020204" pitchFamily="34" charset="0"/>
              </a:rPr>
              <a:t>	- Tiếng Anh chiếm ưu thế trong giao thông vận tải và các 	phương tiện truyền thông. </a:t>
            </a:r>
          </a:p>
        </p:txBody>
      </p:sp>
    </p:spTree>
    <p:extLst>
      <p:ext uri="{BB962C8B-B14F-4D97-AF65-F5344CB8AC3E}">
        <p14:creationId xmlns:p14="http://schemas.microsoft.com/office/powerpoint/2010/main" val="2021051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2340</Words>
  <Application>Microsoft Office PowerPoint</Application>
  <PresentationFormat>Widescreen</PresentationFormat>
  <Paragraphs>572</Paragraphs>
  <Slides>47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Calibri Light</vt:lpstr>
      <vt:lpstr>Office Theme</vt:lpstr>
      <vt:lpstr>PowerPoint Presentation</vt:lpstr>
      <vt:lpstr>NỘI DUNG TRÌNH BÀY</vt:lpstr>
      <vt:lpstr>I. ĐẶT VẤN ĐỀ</vt:lpstr>
      <vt:lpstr>I. ĐẶT VẤN ĐỀ</vt:lpstr>
      <vt:lpstr>I. ĐẶT VẤN ĐỀ</vt:lpstr>
      <vt:lpstr>I. ĐẶT VẤN ĐỀ</vt:lpstr>
      <vt:lpstr>I. ĐẶT VẤN ĐỀ</vt:lpstr>
      <vt:lpstr>II. GIỚI THIỆU BÀI TOÁN</vt:lpstr>
      <vt:lpstr>II. GIỚI THIỆU BÀI TOÁN</vt:lpstr>
      <vt:lpstr>II. GIỚI THIỆU BÀI TOÁN</vt:lpstr>
      <vt:lpstr>II. GIỚI THIỆU BÀI TOÁN</vt:lpstr>
      <vt:lpstr>II. GIỚI THIỆU BÀI TOÁN</vt:lpstr>
      <vt:lpstr>II. GIỚI THIỆU BÀI TOÁN</vt:lpstr>
      <vt:lpstr>II. GIỚI THIỆU BÀI TOÁN</vt:lpstr>
      <vt:lpstr>II. GIỚI THIỆU BÀI TOÁN</vt:lpstr>
      <vt:lpstr>III. PHÂN TÍCH VÀ THIẾT KẾ HỆ THỐNG</vt:lpstr>
      <vt:lpstr>III. PHÂN TÍCH VÀ THIẾT KẾ HỆ THỐNG</vt:lpstr>
      <vt:lpstr>III. PHÂN TÍCH VÀ THIẾT KẾ HỆ THỐNG</vt:lpstr>
      <vt:lpstr>III. PHÂN TÍCH VÀ THIẾT KẾ HỆ THỐNG</vt:lpstr>
      <vt:lpstr>III. PHÂN TÍCH VÀ THIẾT KẾ HỆ THỐNG</vt:lpstr>
      <vt:lpstr>III. PHÂN TÍCH VÀ THIẾT KẾ HỆ THỐNG</vt:lpstr>
      <vt:lpstr>III. PHÂN TÍCH VÀ THIẾT KẾ HỆ THỐNG</vt:lpstr>
      <vt:lpstr>III. PHÂN TÍCH VÀ THIẾT KẾ HỆ THỐNG</vt:lpstr>
      <vt:lpstr>III. PHÂN TÍCH VÀ THIẾT KẾ HỆ THỐNG</vt:lpstr>
      <vt:lpstr>III. PHÂN TÍCH VÀ THIẾT KẾ HỆ THỐNG</vt:lpstr>
      <vt:lpstr>III. PHÂN TÍCH VÀ THIẾT KẾ HỆ THỐNG</vt:lpstr>
      <vt:lpstr>III. PHÂN TÍCH VÀ THIẾT KẾ HỆ THỐNG</vt:lpstr>
      <vt:lpstr>III. PHÂN TÍCH VÀ THIẾT KẾ HỆ THỐNG</vt:lpstr>
      <vt:lpstr>III. PHÂN TÍCH VÀ THIẾT KẾ HỆ THỐNG</vt:lpstr>
      <vt:lpstr>III. PHÂN TÍCH VÀ THIẾT KẾ HỆ THỐNG</vt:lpstr>
      <vt:lpstr>III. PHÂN TÍCH VÀ THIẾT KẾ HỆ THỐNG</vt:lpstr>
      <vt:lpstr>III. PHÂN TÍCH VÀ THIẾT KẾ HỆ THỐNG</vt:lpstr>
      <vt:lpstr>III. PHÂN TÍCH VÀ THIẾT KẾ HỆ THỐNG</vt:lpstr>
      <vt:lpstr>III. PHÂN TÍCH VÀ THIẾT KẾ HỆ THỐNG</vt:lpstr>
      <vt:lpstr>III. PHÂN TÍCH VÀ THIẾT KẾ HỆ THỐNG</vt:lpstr>
      <vt:lpstr>III. PHÂN TÍCH VÀ THIẾT KẾ HỆ THỐNG</vt:lpstr>
      <vt:lpstr>III. PHÂN TÍCH VÀ THIẾT KẾ HỆ THỐNG</vt:lpstr>
      <vt:lpstr>III. PHÂN TÍCH VÀ THIẾT KẾ HỆ THỐNG</vt:lpstr>
      <vt:lpstr>III. CÀI ĐẶT THỬ NGHIỆM</vt:lpstr>
      <vt:lpstr> </vt:lpstr>
      <vt:lpstr> </vt:lpstr>
      <vt:lpstr> </vt:lpstr>
      <vt:lpstr> </vt:lpstr>
      <vt:lpstr>IV. KẾT LUẬN</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trav0762@gmail.com</dc:creator>
  <cp:lastModifiedBy>trav0762@gmail.com</cp:lastModifiedBy>
  <cp:revision>25</cp:revision>
  <dcterms:created xsi:type="dcterms:W3CDTF">2020-06-10T15:55:20Z</dcterms:created>
  <dcterms:modified xsi:type="dcterms:W3CDTF">2020-06-11T12:12:51Z</dcterms:modified>
</cp:coreProperties>
</file>