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3FE2-05C4-4BFB-B84B-790B5502F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422 Disassembler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2019B-1BB0-4B9B-A8B3-81DAADEDA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9D93-FD6B-4ACE-B034-73F76BEC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831591-06E8-4742-A21E-358290042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24" y="2016125"/>
            <a:ext cx="8814876" cy="3449638"/>
          </a:xfrm>
        </p:spPr>
      </p:pic>
    </p:spTree>
    <p:extLst>
      <p:ext uri="{BB962C8B-B14F-4D97-AF65-F5344CB8AC3E}">
        <p14:creationId xmlns:p14="http://schemas.microsoft.com/office/powerpoint/2010/main" val="219574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C401-75D3-4384-B602-76DF0649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IO, OPCODES, EA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BBF0-6DF0-4F8F-8476-5F4F923A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39521" cy="38262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OPCODES</a:t>
            </a:r>
          </a:p>
          <a:p>
            <a:r>
              <a:rPr lang="en-US" dirty="0"/>
              <a:t>0000 ORI</a:t>
            </a:r>
          </a:p>
          <a:p>
            <a:r>
              <a:rPr lang="en-US" dirty="0"/>
              <a:t>0011 MOVE/MOVEA</a:t>
            </a:r>
          </a:p>
          <a:p>
            <a:r>
              <a:rPr lang="en-US" dirty="0"/>
              <a:t>1011 CMP</a:t>
            </a:r>
          </a:p>
          <a:p>
            <a:r>
              <a:rPr lang="en-US" dirty="0"/>
              <a:t>1101 ADD</a:t>
            </a:r>
          </a:p>
          <a:p>
            <a:r>
              <a:rPr lang="en-US" dirty="0"/>
              <a:t>0100 NOP/MOVEM/LEA</a:t>
            </a:r>
          </a:p>
          <a:p>
            <a:r>
              <a:rPr lang="en-US" dirty="0"/>
              <a:t>1001 SUB</a:t>
            </a:r>
          </a:p>
          <a:p>
            <a:r>
              <a:rPr lang="en-US" dirty="0"/>
              <a:t>1100 MULU</a:t>
            </a:r>
          </a:p>
          <a:p>
            <a:r>
              <a:rPr lang="en-US" dirty="0"/>
              <a:t>1101 ADD/ADDA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204F6-6DD3-440B-8123-177D446CCEB7}"/>
              </a:ext>
            </a:extLst>
          </p:cNvPr>
          <p:cNvSpPr txBox="1"/>
          <p:nvPr/>
        </p:nvSpPr>
        <p:spPr>
          <a:xfrm>
            <a:off x="5105400" y="2015732"/>
            <a:ext cx="5949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ADDRESS MODES</a:t>
            </a:r>
          </a:p>
          <a:p>
            <a:r>
              <a:rPr lang="en-US" dirty="0"/>
              <a:t>Not fully tested but is inside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REGISTER DIRECT (MODE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REGISTER DIRECT (MODE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REGISTER INDIRECT (MODE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REGISTER INDIRECT WITH POST INCREMENT (MODE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REGISTER INDIRECT WITH PRE-DECREMENT (MODE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WORD ADDRESS (MODE 7 SUBCLASS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LONG ADDRESS (MODE 7 SUBCLASS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 DATA (MODE 7 SUBCLASS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4896-635A-471E-8C49-82D6A50C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A866-555B-490D-B9C7-6D0B1501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 over such a big project</a:t>
            </a:r>
          </a:p>
          <a:p>
            <a:r>
              <a:rPr lang="en-US" dirty="0"/>
              <a:t>Connecting op codes with bit observation</a:t>
            </a:r>
          </a:p>
          <a:p>
            <a:r>
              <a:rPr lang="en-US" dirty="0"/>
              <a:t>Implementing all op codes</a:t>
            </a:r>
          </a:p>
          <a:p>
            <a:r>
              <a:rPr lang="en-US" dirty="0"/>
              <a:t>Calculating hex address and sizes</a:t>
            </a:r>
          </a:p>
          <a:p>
            <a:r>
              <a:rPr lang="en-US" dirty="0"/>
              <a:t>More </a:t>
            </a:r>
            <a:r>
              <a:rPr lang="en-US"/>
              <a:t>testing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</TotalTime>
  <Words>138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CSS 422 Disassembler</vt:lpstr>
      <vt:lpstr>Flow charts </vt:lpstr>
      <vt:lpstr>IO, OPCODES, EA IMPLEMENTED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422 Disassembler</dc:title>
  <dc:creator>Vince A. Maranan</dc:creator>
  <cp:lastModifiedBy>Vince A. Maranan</cp:lastModifiedBy>
  <cp:revision>1</cp:revision>
  <dcterms:created xsi:type="dcterms:W3CDTF">2021-12-16T05:18:26Z</dcterms:created>
  <dcterms:modified xsi:type="dcterms:W3CDTF">2021-12-16T06:43:26Z</dcterms:modified>
</cp:coreProperties>
</file>