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31" autoAdjust="0"/>
  </p:normalViewPr>
  <p:slideViewPr>
    <p:cSldViewPr snapToGrid="0" showGuides="1">
      <p:cViewPr>
        <p:scale>
          <a:sx n="66" d="100"/>
          <a:sy n="66" d="100"/>
        </p:scale>
        <p:origin x="48" y="3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263F0-AA29-4DE8-9D47-0CFE33FCDE8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8633C-D6CA-45D0-A9E7-7BC85B8E34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65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8633C-D6CA-45D0-A9E7-7BC85B8E34A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34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AEB7-A77E-44CB-B560-A7F69C51FB45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EF1-03A6-4AA2-BE71-9B7BD11D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87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AEB7-A77E-44CB-B560-A7F69C51FB45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EF1-03A6-4AA2-BE71-9B7BD11D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37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AEB7-A77E-44CB-B560-A7F69C51FB45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EF1-03A6-4AA2-BE71-9B7BD11D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42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AEB7-A77E-44CB-B560-A7F69C51FB45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EF1-03A6-4AA2-BE71-9B7BD11D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27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AEB7-A77E-44CB-B560-A7F69C51FB45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EF1-03A6-4AA2-BE71-9B7BD11D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3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AEB7-A77E-44CB-B560-A7F69C51FB45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EF1-03A6-4AA2-BE71-9B7BD11D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84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AEB7-A77E-44CB-B560-A7F69C51FB45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EF1-03A6-4AA2-BE71-9B7BD11D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82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AEB7-A77E-44CB-B560-A7F69C51FB45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EF1-03A6-4AA2-BE71-9B7BD11D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94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AEB7-A77E-44CB-B560-A7F69C51FB45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EF1-03A6-4AA2-BE71-9B7BD11D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64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AEB7-A77E-44CB-B560-A7F69C51FB45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EF1-03A6-4AA2-BE71-9B7BD11D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AEB7-A77E-44CB-B560-A7F69C51FB45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EF1-03A6-4AA2-BE71-9B7BD11D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99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AEB7-A77E-44CB-B560-A7F69C51FB45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40EF1-03A6-4AA2-BE71-9B7BD11D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18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4619625" y="1992802"/>
            <a:ext cx="21431250" cy="233875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C0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92802"/>
            <a:ext cx="12191999" cy="23387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Итоговый проект по теме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ru-RU" dirty="0"/>
              <a:t>Теория баз данных. Программирование MS SQL </a:t>
            </a:r>
            <a:r>
              <a:rPr lang="ru-RU" dirty="0" err="1" smtClean="0"/>
              <a:t>Server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1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365125"/>
            <a:ext cx="15125700" cy="1336675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6675"/>
          </a:xfrm>
        </p:spPr>
        <p:txBody>
          <a:bodyPr/>
          <a:lstStyle/>
          <a:p>
            <a:r>
              <a:rPr lang="ru-RU" dirty="0" smtClean="0"/>
              <a:t>Триггеры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MaxClassesLimitation</a:t>
            </a:r>
            <a:r>
              <a:rPr lang="ru-RU" dirty="0" smtClean="0"/>
              <a:t> – ограничивает возможное количество школьных классов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79336"/>
            <a:ext cx="10710700" cy="2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365125"/>
            <a:ext cx="15125700" cy="1336675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6675"/>
          </a:xfrm>
        </p:spPr>
        <p:txBody>
          <a:bodyPr/>
          <a:lstStyle/>
          <a:p>
            <a:r>
              <a:rPr lang="ru-RU" dirty="0" smtClean="0"/>
              <a:t>О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43099"/>
            <a:ext cx="10515600" cy="4233863"/>
          </a:xfrm>
        </p:spPr>
        <p:txBody>
          <a:bodyPr/>
          <a:lstStyle/>
          <a:p>
            <a:r>
              <a:rPr lang="ru-RU" dirty="0" smtClean="0"/>
              <a:t>Предметная область – обучение учеников в школе</a:t>
            </a:r>
          </a:p>
          <a:p>
            <a:r>
              <a:rPr lang="ru-RU" dirty="0" smtClean="0"/>
              <a:t>Состав базы данных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5 таблиц</a:t>
            </a:r>
          </a:p>
          <a:p>
            <a:pPr lvl="1"/>
            <a:r>
              <a:rPr lang="ru-RU" dirty="0" smtClean="0"/>
              <a:t>Представления</a:t>
            </a:r>
          </a:p>
          <a:p>
            <a:pPr lvl="1"/>
            <a:r>
              <a:rPr lang="ru-RU" dirty="0" smtClean="0"/>
              <a:t>Процедуры</a:t>
            </a:r>
          </a:p>
          <a:p>
            <a:pPr lvl="1"/>
            <a:r>
              <a:rPr lang="ru-RU" dirty="0" smtClean="0"/>
              <a:t>Функции</a:t>
            </a:r>
          </a:p>
          <a:p>
            <a:pPr lvl="1"/>
            <a:r>
              <a:rPr lang="ru-RU" dirty="0" smtClean="0"/>
              <a:t>Триггеры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5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365125"/>
            <a:ext cx="15125700" cy="1336675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6675"/>
          </a:xfrm>
        </p:spPr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Pupils –</a:t>
            </a:r>
            <a:r>
              <a:rPr lang="ru-RU" dirty="0" smtClean="0"/>
              <a:t> таблица учеников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Classes – </a:t>
            </a:r>
            <a:r>
              <a:rPr lang="ru-RU" dirty="0" smtClean="0"/>
              <a:t>таблица классов учеников</a:t>
            </a:r>
          </a:p>
          <a:p>
            <a:pPr marL="0" indent="0">
              <a:buNone/>
            </a:pPr>
            <a:r>
              <a:rPr lang="en-US" dirty="0" smtClean="0"/>
              <a:t>Subjects – </a:t>
            </a:r>
            <a:r>
              <a:rPr lang="ru-RU" dirty="0" smtClean="0"/>
              <a:t>таблица школьных предметов</a:t>
            </a:r>
          </a:p>
          <a:p>
            <a:pPr marL="0" indent="0">
              <a:buNone/>
            </a:pPr>
            <a:r>
              <a:rPr lang="en-US" dirty="0" smtClean="0"/>
              <a:t>Lessons </a:t>
            </a:r>
            <a:r>
              <a:rPr lang="en-US" dirty="0" smtClean="0"/>
              <a:t>–</a:t>
            </a:r>
            <a:r>
              <a:rPr lang="ru-RU" dirty="0" smtClean="0"/>
              <a:t> таблица идущих уроков</a:t>
            </a:r>
          </a:p>
          <a:p>
            <a:pPr marL="0" indent="0">
              <a:buNone/>
            </a:pPr>
            <a:r>
              <a:rPr lang="en-US" dirty="0" smtClean="0"/>
              <a:t>Teachers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таблица учителей школы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0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4225925" y="0"/>
            <a:ext cx="21431250" cy="65994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C0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97" y="939800"/>
            <a:ext cx="11634206" cy="497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5186" y="0"/>
            <a:ext cx="4541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Диаграмма базы 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681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365125"/>
            <a:ext cx="15125700" cy="1336675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6675"/>
          </a:xfrm>
        </p:spPr>
        <p:txBody>
          <a:bodyPr/>
          <a:lstStyle/>
          <a:p>
            <a:r>
              <a:rPr lang="ru-RU" dirty="0" smtClean="0"/>
              <a:t>Представления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LessonView</a:t>
            </a:r>
            <a:r>
              <a:rPr lang="ru-RU" dirty="0"/>
              <a:t> </a:t>
            </a:r>
            <a:r>
              <a:rPr lang="ru-RU" dirty="0" smtClean="0"/>
              <a:t>–  отображает информацию о уроке, предмете и ведущем его учителе</a:t>
            </a:r>
          </a:p>
          <a:p>
            <a:r>
              <a:rPr lang="en-US" dirty="0" err="1" smtClean="0"/>
              <a:t>ClassView</a:t>
            </a:r>
            <a:r>
              <a:rPr lang="ru-RU" dirty="0" smtClean="0"/>
              <a:t> </a:t>
            </a:r>
            <a:r>
              <a:rPr lang="ru-RU" dirty="0" smtClean="0"/>
              <a:t>– отображает информацию о классе ученика и его руководителе</a:t>
            </a:r>
            <a:endParaRPr lang="ru-RU" dirty="0" smtClean="0"/>
          </a:p>
          <a:p>
            <a:r>
              <a:rPr lang="en-US" dirty="0" err="1" smtClean="0"/>
              <a:t>PupilView</a:t>
            </a:r>
            <a:r>
              <a:rPr lang="ru-RU" dirty="0" smtClean="0"/>
              <a:t> – отображает информацию о ученике, его классе, классном руководителе, идущем уроке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94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83" y="1990725"/>
            <a:ext cx="7189167" cy="43513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365125"/>
            <a:ext cx="15125700" cy="1336675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6675"/>
          </a:xfrm>
        </p:spPr>
        <p:txBody>
          <a:bodyPr/>
          <a:lstStyle/>
          <a:p>
            <a:r>
              <a:rPr lang="ru-RU" dirty="0" smtClean="0"/>
              <a:t>Представления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25224"/>
              </p:ext>
            </p:extLst>
          </p:nvPr>
        </p:nvGraphicFramePr>
        <p:xfrm>
          <a:off x="5719762" y="5264627"/>
          <a:ext cx="6113463" cy="12598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3438">
                  <a:extLst>
                    <a:ext uri="{9D8B030D-6E8A-4147-A177-3AD203B41FA5}">
                      <a16:colId xmlns:a16="http://schemas.microsoft.com/office/drawing/2014/main" val="398194655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492332826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34704744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54529368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5836615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514749109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LessonId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StartTime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EndTime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TeacherFirstName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TeacherLastName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SubjectName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19:35:05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20:15:05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Guzman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32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19:35:05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20:15:05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Jordan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57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4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365125"/>
            <a:ext cx="15125700" cy="1336675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6675"/>
          </a:xfrm>
        </p:spPr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StudyingPupilsSummary</a:t>
            </a:r>
            <a:r>
              <a:rPr lang="ru-RU" dirty="0" smtClean="0"/>
              <a:t> – отображает информацию о учениках, у которых идут уроки на момент выполнения процедуры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8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365125"/>
            <a:ext cx="15125700" cy="1336675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6675"/>
          </a:xfrm>
        </p:spPr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" y="2130663"/>
            <a:ext cx="8001000" cy="952500"/>
          </a:xfrm>
          <a:prstGeom prst="rect">
            <a:avLst/>
          </a:prstGeom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46093"/>
              </p:ext>
            </p:extLst>
          </p:nvPr>
        </p:nvGraphicFramePr>
        <p:xfrm>
          <a:off x="358775" y="3539066"/>
          <a:ext cx="1052512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428">
                  <a:extLst>
                    <a:ext uri="{9D8B030D-6E8A-4147-A177-3AD203B41FA5}">
                      <a16:colId xmlns:a16="http://schemas.microsoft.com/office/drawing/2014/main" val="295190699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1914744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65934617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6692542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56142494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98872191"/>
                    </a:ext>
                  </a:extLst>
                </a:gridCol>
                <a:gridCol w="1562694">
                  <a:extLst>
                    <a:ext uri="{9D8B030D-6E8A-4147-A177-3AD203B41FA5}">
                      <a16:colId xmlns:a16="http://schemas.microsoft.com/office/drawing/2014/main" val="2991264936"/>
                    </a:ext>
                  </a:extLst>
                </a:gridCol>
                <a:gridCol w="1447205">
                  <a:extLst>
                    <a:ext uri="{9D8B030D-6E8A-4147-A177-3AD203B41FA5}">
                      <a16:colId xmlns:a16="http://schemas.microsoft.com/office/drawing/2014/main" val="1674217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PupilId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PupilFirstName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PupilLastName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PupilAge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ClassName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CurrentLessonId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TeacherFirstName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TeacherLastName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52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Frank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Knight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Guzman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Tina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Guzman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69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Matthew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Brooks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Guzman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6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Loretta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Jordan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55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Thomas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Jordan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46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Melissa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Reed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Jordan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03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2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365125"/>
            <a:ext cx="15125700" cy="1336675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6675"/>
          </a:xfrm>
        </p:spPr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GetSalaryByTeacherId</a:t>
            </a:r>
            <a:r>
              <a:rPr lang="ru-RU" dirty="0" smtClean="0"/>
              <a:t> – получить зарплату учителя по его идентификатору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02013"/>
            <a:ext cx="10338049" cy="2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206</Words>
  <Application>Microsoft Office PowerPoint</Application>
  <PresentationFormat>Широкоэкранный</PresentationFormat>
  <Paragraphs>103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Итоговый проект по теме “Теория баз данных. Программирование MS SQL Server”</vt:lpstr>
      <vt:lpstr>О базе данных</vt:lpstr>
      <vt:lpstr>Таблицы</vt:lpstr>
      <vt:lpstr>Презентация PowerPoint</vt:lpstr>
      <vt:lpstr>Представления</vt:lpstr>
      <vt:lpstr>Представления</vt:lpstr>
      <vt:lpstr>Процедуры</vt:lpstr>
      <vt:lpstr>Процедуры</vt:lpstr>
      <vt:lpstr>Функции</vt:lpstr>
      <vt:lpstr>Триггеры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теме “Теория баз данных. Программирование MS SQL Server”</dc:title>
  <dc:creator>1</dc:creator>
  <cp:lastModifiedBy>1</cp:lastModifiedBy>
  <cp:revision>25</cp:revision>
  <dcterms:created xsi:type="dcterms:W3CDTF">2024-09-13T17:44:57Z</dcterms:created>
  <dcterms:modified xsi:type="dcterms:W3CDTF">2024-09-13T18:57:09Z</dcterms:modified>
</cp:coreProperties>
</file>