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6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20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8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90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27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9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4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8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60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40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0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A827-4A34-450D-9235-DCFC3BE41387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2C15B8-8D16-4EE3-800A-B4CC7B7F8D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tond/ToDoLis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931318"/>
            <a:ext cx="9144000" cy="995363"/>
          </a:xfrm>
        </p:spPr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ru-RU" dirty="0" smtClean="0"/>
              <a:t>список»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80223" y="3926681"/>
            <a:ext cx="403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hlinkClick r:id="rId2"/>
              </a:rPr>
              <a:t>https://github.com/Votond/ToDoList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9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Возможности пользователя при использовании приложения: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Добавление задачи. Каждая задача содержит в себе:</a:t>
            </a:r>
            <a:endParaRPr lang="ru-RU" sz="2000" dirty="0"/>
          </a:p>
          <a:p>
            <a:pPr lvl="1"/>
            <a:r>
              <a:rPr lang="ru-RU" dirty="0" smtClean="0"/>
              <a:t>Название</a:t>
            </a:r>
            <a:endParaRPr lang="ru-RU" sz="1800" dirty="0"/>
          </a:p>
          <a:p>
            <a:pPr lvl="1"/>
            <a:r>
              <a:rPr lang="ru-RU" dirty="0"/>
              <a:t>Дата </a:t>
            </a:r>
            <a:r>
              <a:rPr lang="ru-RU" dirty="0" smtClean="0"/>
              <a:t>создания</a:t>
            </a:r>
            <a:endParaRPr lang="ru-RU" sz="1800" dirty="0"/>
          </a:p>
          <a:p>
            <a:pPr lvl="1"/>
            <a:r>
              <a:rPr lang="ru-RU" dirty="0" smtClean="0"/>
              <a:t>Описание</a:t>
            </a:r>
            <a:endParaRPr lang="ru-RU" sz="1800" dirty="0"/>
          </a:p>
          <a:p>
            <a:pPr lvl="1"/>
            <a:r>
              <a:rPr lang="ru-RU" dirty="0"/>
              <a:t>Отметка о том, выполнено ли дело на данный момент. По умолчанию, дело не </a:t>
            </a:r>
            <a:r>
              <a:rPr lang="ru-RU" dirty="0" smtClean="0"/>
              <a:t>выполнено</a:t>
            </a:r>
          </a:p>
          <a:p>
            <a:pPr lvl="1"/>
            <a:r>
              <a:rPr lang="ru-RU" dirty="0" smtClean="0"/>
              <a:t>Отметка о том, в избранном задача или нет. По умолчанию, дело не в избранном</a:t>
            </a:r>
            <a:endParaRPr lang="ru-RU" sz="1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Возможности пользователя при использовании приложения: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Выполнение </a:t>
            </a:r>
            <a:r>
              <a:rPr lang="ru-RU" dirty="0" smtClean="0"/>
              <a:t>задачи </a:t>
            </a:r>
            <a:r>
              <a:rPr lang="ru-RU" dirty="0"/>
              <a:t>(изменение отметки</a:t>
            </a:r>
            <a:r>
              <a:rPr lang="ru-RU" dirty="0" smtClean="0"/>
              <a:t>)</a:t>
            </a:r>
            <a:endParaRPr lang="ru-RU" dirty="0"/>
          </a:p>
          <a:p>
            <a:pPr lvl="0"/>
            <a:r>
              <a:rPr lang="ru-RU" dirty="0"/>
              <a:t>Редактирование общей информации о </a:t>
            </a:r>
            <a:r>
              <a:rPr lang="ru-RU" dirty="0" smtClean="0"/>
              <a:t>задаче (</a:t>
            </a:r>
            <a:r>
              <a:rPr lang="ru-RU" dirty="0"/>
              <a:t>н</a:t>
            </a:r>
            <a:r>
              <a:rPr lang="ru-RU" dirty="0" smtClean="0"/>
              <a:t>азвание, описание)</a:t>
            </a:r>
          </a:p>
          <a:p>
            <a:pPr lvl="0"/>
            <a:r>
              <a:rPr lang="ru-RU" dirty="0" smtClean="0"/>
              <a:t>Добавление задачи в избранное</a:t>
            </a:r>
            <a:endParaRPr lang="ru-RU" dirty="0"/>
          </a:p>
          <a:p>
            <a:pPr lvl="0"/>
            <a:r>
              <a:rPr lang="ru-RU" dirty="0"/>
              <a:t>Удаление </a:t>
            </a:r>
            <a:r>
              <a:rPr lang="ru-RU" dirty="0" smtClean="0"/>
              <a:t>задачи</a:t>
            </a:r>
            <a:endParaRPr lang="ru-RU" dirty="0"/>
          </a:p>
          <a:p>
            <a:pPr lvl="0"/>
            <a:r>
              <a:rPr lang="ru-RU" dirty="0"/>
              <a:t>Сохранение </a:t>
            </a:r>
            <a:r>
              <a:rPr lang="ru-RU" dirty="0" smtClean="0"/>
              <a:t>задач </a:t>
            </a:r>
            <a:r>
              <a:rPr lang="ru-RU" dirty="0"/>
              <a:t>в </a:t>
            </a:r>
            <a:r>
              <a:rPr lang="ru-RU" dirty="0" smtClean="0"/>
              <a:t>файл</a:t>
            </a:r>
            <a:endParaRPr lang="ru-RU" dirty="0"/>
          </a:p>
          <a:p>
            <a:pPr lvl="0"/>
            <a:r>
              <a:rPr lang="ru-RU" dirty="0"/>
              <a:t>Загрузка </a:t>
            </a:r>
            <a:r>
              <a:rPr lang="ru-RU" dirty="0" smtClean="0"/>
              <a:t>задач из файла</a:t>
            </a:r>
          </a:p>
          <a:p>
            <a:pPr lvl="0"/>
            <a:r>
              <a:rPr lang="ru-RU" dirty="0" smtClean="0"/>
              <a:t>Сортировка задач по выполненным, невыполненным и избранным</a:t>
            </a:r>
            <a:endParaRPr lang="ru-RU" dirty="0"/>
          </a:p>
          <a:p>
            <a:pPr lvl="0"/>
            <a:r>
              <a:rPr lang="ru-RU" dirty="0"/>
              <a:t>Действия запрашиваются до тех пор, пока пользователь намеренно не выполнит операцию завершения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4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Меню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9" b="1"/>
          <a:stretch/>
        </p:blipFill>
        <p:spPr>
          <a:xfrm>
            <a:off x="1265487" y="2189285"/>
            <a:ext cx="7421064" cy="38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961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69</TotalTime>
  <Words>122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Проект «ToDo список»</vt:lpstr>
      <vt:lpstr>Возможности пользователя при использовании приложения: </vt:lpstr>
      <vt:lpstr>Возможности пользователя при использовании приложения: </vt:lpstr>
      <vt:lpstr>Меню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«ToDo список»</dc:title>
  <dc:creator>1</dc:creator>
  <cp:lastModifiedBy>1</cp:lastModifiedBy>
  <cp:revision>4</cp:revision>
  <dcterms:created xsi:type="dcterms:W3CDTF">2023-06-24T08:15:11Z</dcterms:created>
  <dcterms:modified xsi:type="dcterms:W3CDTF">2023-06-24T09:25:01Z</dcterms:modified>
</cp:coreProperties>
</file>