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2A59D-8051-4217-A42B-EEE137484465}" v="549" dt="2021-05-06T05:25:07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Esso" userId="84aa172c3c17fd29" providerId="LiveId" clId="{AE02A59D-8051-4217-A42B-EEE137484465}"/>
    <pc:docChg chg="undo custSel addSld delSld modSld">
      <pc:chgData name="Marc Esso" userId="84aa172c3c17fd29" providerId="LiveId" clId="{AE02A59D-8051-4217-A42B-EEE137484465}" dt="2021-05-06T05:29:36.796" v="1783" actId="20577"/>
      <pc:docMkLst>
        <pc:docMk/>
      </pc:docMkLst>
      <pc:sldChg chg="delSp modSp mod modTransition delDesignElem">
        <pc:chgData name="Marc Esso" userId="84aa172c3c17fd29" providerId="LiveId" clId="{AE02A59D-8051-4217-A42B-EEE137484465}" dt="2021-05-06T05:05:51.773" v="1688" actId="207"/>
        <pc:sldMkLst>
          <pc:docMk/>
          <pc:sldMk cId="445096398" sldId="256"/>
        </pc:sldMkLst>
        <pc:spChg chg="mod">
          <ac:chgData name="Marc Esso" userId="84aa172c3c17fd29" providerId="LiveId" clId="{AE02A59D-8051-4217-A42B-EEE137484465}" dt="2021-05-04T00:39:34.152" v="1487" actId="13926"/>
          <ac:spMkLst>
            <pc:docMk/>
            <pc:sldMk cId="445096398" sldId="256"/>
            <ac:spMk id="2" creationId="{47DA4A4F-23E5-4134-8FEB-F22D2B9D9A82}"/>
          </ac:spMkLst>
        </pc:spChg>
        <pc:spChg chg="mod">
          <ac:chgData name="Marc Esso" userId="84aa172c3c17fd29" providerId="LiveId" clId="{AE02A59D-8051-4217-A42B-EEE137484465}" dt="2021-05-06T05:05:51.773" v="1688" actId="207"/>
          <ac:spMkLst>
            <pc:docMk/>
            <pc:sldMk cId="445096398" sldId="256"/>
            <ac:spMk id="3" creationId="{9EAB90FF-E02B-4AAF-9EC0-212878214E88}"/>
          </ac:spMkLst>
        </pc:spChg>
        <pc:spChg chg="del">
          <ac:chgData name="Marc Esso" userId="84aa172c3c17fd29" providerId="LiveId" clId="{AE02A59D-8051-4217-A42B-EEE137484465}" dt="2021-05-04T00:38:51.675" v="1483"/>
          <ac:spMkLst>
            <pc:docMk/>
            <pc:sldMk cId="445096398" sldId="256"/>
            <ac:spMk id="9" creationId="{42EC32AE-E4F8-4BC6-BEF2-B48BDD157D3F}"/>
          </ac:spMkLst>
        </pc:spChg>
        <pc:cxnChg chg="del">
          <ac:chgData name="Marc Esso" userId="84aa172c3c17fd29" providerId="LiveId" clId="{AE02A59D-8051-4217-A42B-EEE137484465}" dt="2021-05-04T00:38:51.675" v="1483"/>
          <ac:cxnSpMkLst>
            <pc:docMk/>
            <pc:sldMk cId="445096398" sldId="256"/>
            <ac:cxnSpMk id="11" creationId="{5211C822-2379-4749-95C7-3CDA93294E14}"/>
          </ac:cxnSpMkLst>
        </pc:cxnChg>
      </pc:sldChg>
      <pc:sldChg chg="modSp new mod modTransition">
        <pc:chgData name="Marc Esso" userId="84aa172c3c17fd29" providerId="LiveId" clId="{AE02A59D-8051-4217-A42B-EEE137484465}" dt="2021-05-06T05:29:36.796" v="1783" actId="20577"/>
        <pc:sldMkLst>
          <pc:docMk/>
          <pc:sldMk cId="2237611024" sldId="257"/>
        </pc:sldMkLst>
        <pc:spChg chg="mod">
          <ac:chgData name="Marc Esso" userId="84aa172c3c17fd29" providerId="LiveId" clId="{AE02A59D-8051-4217-A42B-EEE137484465}" dt="2021-05-04T00:38:51.675" v="1483"/>
          <ac:spMkLst>
            <pc:docMk/>
            <pc:sldMk cId="2237611024" sldId="257"/>
            <ac:spMk id="2" creationId="{84001C3D-0722-4DC2-8D38-21C458341367}"/>
          </ac:spMkLst>
        </pc:spChg>
        <pc:spChg chg="mod">
          <ac:chgData name="Marc Esso" userId="84aa172c3c17fd29" providerId="LiveId" clId="{AE02A59D-8051-4217-A42B-EEE137484465}" dt="2021-05-06T05:29:36.796" v="1783" actId="20577"/>
          <ac:spMkLst>
            <pc:docMk/>
            <pc:sldMk cId="2237611024" sldId="257"/>
            <ac:spMk id="3" creationId="{8294E68F-8D3D-4CF4-9865-7FBDD03C4948}"/>
          </ac:spMkLst>
        </pc:spChg>
      </pc:sldChg>
      <pc:sldChg chg="modSp new mod modTransition modAnim">
        <pc:chgData name="Marc Esso" userId="84aa172c3c17fd29" providerId="LiveId" clId="{AE02A59D-8051-4217-A42B-EEE137484465}" dt="2021-05-06T05:23:35.129" v="1775"/>
        <pc:sldMkLst>
          <pc:docMk/>
          <pc:sldMk cId="1997416341" sldId="258"/>
        </pc:sldMkLst>
        <pc:spChg chg="mod">
          <ac:chgData name="Marc Esso" userId="84aa172c3c17fd29" providerId="LiveId" clId="{AE02A59D-8051-4217-A42B-EEE137484465}" dt="2021-05-04T00:38:51.675" v="1483"/>
          <ac:spMkLst>
            <pc:docMk/>
            <pc:sldMk cId="1997416341" sldId="258"/>
            <ac:spMk id="2" creationId="{46222669-9922-43AD-81F6-FD0A3B625D9C}"/>
          </ac:spMkLst>
        </pc:spChg>
        <pc:spChg chg="mod">
          <ac:chgData name="Marc Esso" userId="84aa172c3c17fd29" providerId="LiveId" clId="{AE02A59D-8051-4217-A42B-EEE137484465}" dt="2021-05-04T00:38:51.675" v="1483"/>
          <ac:spMkLst>
            <pc:docMk/>
            <pc:sldMk cId="1997416341" sldId="258"/>
            <ac:spMk id="3" creationId="{23C3EE43-6FFF-4E9B-83D3-8072CD4FED06}"/>
          </ac:spMkLst>
        </pc:spChg>
      </pc:sldChg>
      <pc:sldChg chg="new del">
        <pc:chgData name="Marc Esso" userId="84aa172c3c17fd29" providerId="LiveId" clId="{AE02A59D-8051-4217-A42B-EEE137484465}" dt="2021-05-03T03:58:27.494" v="434" actId="2696"/>
        <pc:sldMkLst>
          <pc:docMk/>
          <pc:sldMk cId="259326485" sldId="259"/>
        </pc:sldMkLst>
      </pc:sldChg>
      <pc:sldChg chg="modSp new mod modTransition modAnim">
        <pc:chgData name="Marc Esso" userId="84aa172c3c17fd29" providerId="LiveId" clId="{AE02A59D-8051-4217-A42B-EEE137484465}" dt="2021-05-04T04:31:23.354" v="1528"/>
        <pc:sldMkLst>
          <pc:docMk/>
          <pc:sldMk cId="2100051473" sldId="259"/>
        </pc:sldMkLst>
        <pc:spChg chg="mod">
          <ac:chgData name="Marc Esso" userId="84aa172c3c17fd29" providerId="LiveId" clId="{AE02A59D-8051-4217-A42B-EEE137484465}" dt="2021-05-04T00:38:51.675" v="1483"/>
          <ac:spMkLst>
            <pc:docMk/>
            <pc:sldMk cId="2100051473" sldId="259"/>
            <ac:spMk id="2" creationId="{012D286E-D34C-44CC-B32D-C759316CB0D5}"/>
          </ac:spMkLst>
        </pc:spChg>
        <pc:spChg chg="mod">
          <ac:chgData name="Marc Esso" userId="84aa172c3c17fd29" providerId="LiveId" clId="{AE02A59D-8051-4217-A42B-EEE137484465}" dt="2021-05-04T00:38:51.675" v="1483"/>
          <ac:spMkLst>
            <pc:docMk/>
            <pc:sldMk cId="2100051473" sldId="259"/>
            <ac:spMk id="3" creationId="{C3BAEB48-6EFF-415B-9675-732BD745CDEB}"/>
          </ac:spMkLst>
        </pc:spChg>
        <pc:spChg chg="mod">
          <ac:chgData name="Marc Esso" userId="84aa172c3c17fd29" providerId="LiveId" clId="{AE02A59D-8051-4217-A42B-EEE137484465}" dt="2021-05-04T00:38:51.675" v="1483"/>
          <ac:spMkLst>
            <pc:docMk/>
            <pc:sldMk cId="2100051473" sldId="259"/>
            <ac:spMk id="4" creationId="{1E9702AC-0653-4703-B58A-0A8E930C48A7}"/>
          </ac:spMkLst>
        </pc:spChg>
        <pc:spChg chg="mod">
          <ac:chgData name="Marc Esso" userId="84aa172c3c17fd29" providerId="LiveId" clId="{AE02A59D-8051-4217-A42B-EEE137484465}" dt="2021-05-04T00:38:51.675" v="1483"/>
          <ac:spMkLst>
            <pc:docMk/>
            <pc:sldMk cId="2100051473" sldId="259"/>
            <ac:spMk id="5" creationId="{5D955D65-6182-44CE-9790-4B547F8AA10A}"/>
          </ac:spMkLst>
        </pc:spChg>
        <pc:spChg chg="mod">
          <ac:chgData name="Marc Esso" userId="84aa172c3c17fd29" providerId="LiveId" clId="{AE02A59D-8051-4217-A42B-EEE137484465}" dt="2021-05-04T04:31:23.354" v="1528"/>
          <ac:spMkLst>
            <pc:docMk/>
            <pc:sldMk cId="2100051473" sldId="259"/>
            <ac:spMk id="6" creationId="{E37CDB20-A050-495F-BE5F-A5BD4BD63A0A}"/>
          </ac:spMkLst>
        </pc:spChg>
      </pc:sldChg>
      <pc:sldChg chg="modSp new mod modTransition modAnim">
        <pc:chgData name="Marc Esso" userId="84aa172c3c17fd29" providerId="LiveId" clId="{AE02A59D-8051-4217-A42B-EEE137484465}" dt="2021-05-04T04:30:00.605" v="1527" actId="20577"/>
        <pc:sldMkLst>
          <pc:docMk/>
          <pc:sldMk cId="2770834910" sldId="260"/>
        </pc:sldMkLst>
        <pc:spChg chg="mod">
          <ac:chgData name="Marc Esso" userId="84aa172c3c17fd29" providerId="LiveId" clId="{AE02A59D-8051-4217-A42B-EEE137484465}" dt="2021-05-04T00:38:51.675" v="1483"/>
          <ac:spMkLst>
            <pc:docMk/>
            <pc:sldMk cId="2770834910" sldId="260"/>
            <ac:spMk id="2" creationId="{F8670C07-7E38-4404-8DF0-6B96EA82D973}"/>
          </ac:spMkLst>
        </pc:spChg>
        <pc:spChg chg="mod">
          <ac:chgData name="Marc Esso" userId="84aa172c3c17fd29" providerId="LiveId" clId="{AE02A59D-8051-4217-A42B-EEE137484465}" dt="2021-05-04T00:38:51.675" v="1483"/>
          <ac:spMkLst>
            <pc:docMk/>
            <pc:sldMk cId="2770834910" sldId="260"/>
            <ac:spMk id="3" creationId="{B0ADD472-C9BB-451A-8130-394EB97F2967}"/>
          </ac:spMkLst>
        </pc:spChg>
        <pc:spChg chg="mod">
          <ac:chgData name="Marc Esso" userId="84aa172c3c17fd29" providerId="LiveId" clId="{AE02A59D-8051-4217-A42B-EEE137484465}" dt="2021-05-04T04:30:00.605" v="1527" actId="20577"/>
          <ac:spMkLst>
            <pc:docMk/>
            <pc:sldMk cId="2770834910" sldId="260"/>
            <ac:spMk id="4" creationId="{AAC532A6-F0D3-4DC2-8546-D3D0F963EDA5}"/>
          </ac:spMkLst>
        </pc:spChg>
        <pc:spChg chg="mod">
          <ac:chgData name="Marc Esso" userId="84aa172c3c17fd29" providerId="LiveId" clId="{AE02A59D-8051-4217-A42B-EEE137484465}" dt="2021-05-04T00:38:51.675" v="1483"/>
          <ac:spMkLst>
            <pc:docMk/>
            <pc:sldMk cId="2770834910" sldId="260"/>
            <ac:spMk id="5" creationId="{35BA834B-D730-4031-99AE-FB8150820E2F}"/>
          </ac:spMkLst>
        </pc:spChg>
        <pc:spChg chg="mod">
          <ac:chgData name="Marc Esso" userId="84aa172c3c17fd29" providerId="LiveId" clId="{AE02A59D-8051-4217-A42B-EEE137484465}" dt="2021-05-04T00:38:51.675" v="1483"/>
          <ac:spMkLst>
            <pc:docMk/>
            <pc:sldMk cId="2770834910" sldId="260"/>
            <ac:spMk id="6" creationId="{18757F43-22FE-4233-8DFA-D52C326F98D4}"/>
          </ac:spMkLst>
        </pc:spChg>
      </pc:sldChg>
      <pc:sldChg chg="modSp new mod modTransition modAnim">
        <pc:chgData name="Marc Esso" userId="84aa172c3c17fd29" providerId="LiveId" clId="{AE02A59D-8051-4217-A42B-EEE137484465}" dt="2021-05-06T05:25:07.658" v="1781" actId="20577"/>
        <pc:sldMkLst>
          <pc:docMk/>
          <pc:sldMk cId="1266208970" sldId="261"/>
        </pc:sldMkLst>
        <pc:spChg chg="mod">
          <ac:chgData name="Marc Esso" userId="84aa172c3c17fd29" providerId="LiveId" clId="{AE02A59D-8051-4217-A42B-EEE137484465}" dt="2021-05-04T00:38:51.675" v="1483"/>
          <ac:spMkLst>
            <pc:docMk/>
            <pc:sldMk cId="1266208970" sldId="261"/>
            <ac:spMk id="2" creationId="{078D9687-F8F6-4F50-B516-FA3E915E91F5}"/>
          </ac:spMkLst>
        </pc:spChg>
        <pc:spChg chg="mod">
          <ac:chgData name="Marc Esso" userId="84aa172c3c17fd29" providerId="LiveId" clId="{AE02A59D-8051-4217-A42B-EEE137484465}" dt="2021-05-06T05:25:07.658" v="1781" actId="20577"/>
          <ac:spMkLst>
            <pc:docMk/>
            <pc:sldMk cId="1266208970" sldId="261"/>
            <ac:spMk id="3" creationId="{7F265B76-BBF6-4A80-9425-41AFF424063C}"/>
          </ac:spMkLst>
        </pc:spChg>
      </pc:sldChg>
      <pc:sldChg chg="modSp new mod modTransition">
        <pc:chgData name="Marc Esso" userId="84aa172c3c17fd29" providerId="LiveId" clId="{AE02A59D-8051-4217-A42B-EEE137484465}" dt="2021-05-06T03:56:06.833" v="1584"/>
        <pc:sldMkLst>
          <pc:docMk/>
          <pc:sldMk cId="3151305759" sldId="262"/>
        </pc:sldMkLst>
        <pc:spChg chg="mod">
          <ac:chgData name="Marc Esso" userId="84aa172c3c17fd29" providerId="LiveId" clId="{AE02A59D-8051-4217-A42B-EEE137484465}" dt="2021-05-06T03:55:49.019" v="1582" actId="207"/>
          <ac:spMkLst>
            <pc:docMk/>
            <pc:sldMk cId="3151305759" sldId="262"/>
            <ac:spMk id="2" creationId="{4EA12E91-09FB-4AD5-8D56-76F6ABDB0603}"/>
          </ac:spMkLst>
        </pc:spChg>
      </pc:sldChg>
      <pc:sldChg chg="new del">
        <pc:chgData name="Marc Esso" userId="84aa172c3c17fd29" providerId="LiveId" clId="{AE02A59D-8051-4217-A42B-EEE137484465}" dt="2021-05-06T03:54:50.693" v="1566" actId="47"/>
        <pc:sldMkLst>
          <pc:docMk/>
          <pc:sldMk cId="423638371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6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4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5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3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90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2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2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56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4A4F-23E5-4134-8FEB-F22D2B9D9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4312" y="1763643"/>
            <a:ext cx="3882286" cy="21384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2">
                    <a:lumMod val="90000"/>
                  </a:schemeClr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HR Analytics: Job Change of Data Scientists</a:t>
            </a:r>
            <a:br>
              <a:rPr lang="en-US" b="1" i="0" dirty="0">
                <a:solidFill>
                  <a:schemeClr val="bg2">
                    <a:lumMod val="90000"/>
                  </a:schemeClr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B90FF-E02B-4AAF-9EC0-212878214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1455" y="3429000"/>
            <a:ext cx="2988000" cy="1655762"/>
          </a:xfrm>
        </p:spPr>
        <p:txBody>
          <a:bodyPr>
            <a:normAutofit fontScale="32500" lnSpcReduction="20000"/>
          </a:bodyPr>
          <a:lstStyle/>
          <a:p>
            <a:r>
              <a:rPr lang="en-US" sz="5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who will stay or leave the job</a:t>
            </a:r>
          </a:p>
          <a:p>
            <a:endParaRPr lang="en-US" sz="51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49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Nomel</a:t>
            </a:r>
            <a:r>
              <a:rPr lang="en-US" sz="4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ESSO</a:t>
            </a:r>
          </a:p>
          <a:p>
            <a:endParaRPr lang="en-US" dirty="0"/>
          </a:p>
        </p:txBody>
      </p:sp>
      <p:pic>
        <p:nvPicPr>
          <p:cNvPr id="4" name="Picture 3" descr="A digital network connection">
            <a:extLst>
              <a:ext uri="{FF2B5EF4-FFF2-40B4-BE49-F238E27FC236}">
                <a16:creationId xmlns:a16="http://schemas.microsoft.com/office/drawing/2014/main" id="{EE95C6C8-A44D-464E-BF46-6EF6A2540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9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C3D-0722-4DC2-8D38-21C45834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E68F-8D3D-4CF4-9865-7FBDD03C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Analytics: Job change of data scientists . Indeed, companies are usually looking to hire new people. They put a lot of effort into finding the best candidates who will fit well into their vacant positions . In order to help companies in terms of time and cost efficiency, I will predict the candidates who will stay or leave the job they applied for . </a:t>
            </a:r>
          </a:p>
        </p:txBody>
      </p:sp>
    </p:spTree>
    <p:extLst>
      <p:ext uri="{BB962C8B-B14F-4D97-AF65-F5344CB8AC3E}">
        <p14:creationId xmlns:p14="http://schemas.microsoft.com/office/powerpoint/2010/main" val="223761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2669-9922-43AD-81F6-FD0A3B62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EE43-6FFF-4E9B-83D3-8072CD4F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ogistic regression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ree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1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286E-D34C-44CC-B32D-C759316C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AEB48-6EFF-415B-9675-732BD745C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702AC-0653-4703-B58A-0A8E930C4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the probability that my response variable target belongs to a category (not looking for a job change or looking for a job change)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55D65-6182-44CE-9790-4B547F8AA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CDB20-A050-495F-BE5F-A5BD4BD63A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use random forest to construct more powerful and accurate predictions .</a:t>
            </a:r>
          </a:p>
        </p:txBody>
      </p:sp>
    </p:spTree>
    <p:extLst>
      <p:ext uri="{BB962C8B-B14F-4D97-AF65-F5344CB8AC3E}">
        <p14:creationId xmlns:p14="http://schemas.microsoft.com/office/powerpoint/2010/main" val="2100051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0C07-7E38-4404-8DF0-6B96EA82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D472-C9BB-451A-8130-394EB97F2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32A6-F0D3-4DC2-8546-D3D0F963ED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classification tree to predict each observation of target belongs to the class of training observations to which it belongs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A834B-D730-4031-99AE-FB8150820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57F43-22FE-4233-8DFA-D52C326F98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groups to form decisions boundaries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</a:t>
            </a:r>
          </a:p>
        </p:txBody>
      </p:sp>
    </p:spTree>
    <p:extLst>
      <p:ext uri="{BB962C8B-B14F-4D97-AF65-F5344CB8AC3E}">
        <p14:creationId xmlns:p14="http://schemas.microsoft.com/office/powerpoint/2010/main" val="277083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9687-F8F6-4F50-B516-FA3E915E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5B76-BBF6-4A80-9425-41AFF424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error rate is the determinant for assessing my model accuracy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has the lowest misclassification error rate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provided the best results for predicting my response variable : Target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19% were predicted incorrectly using Decision tree 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0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2E91-09FB-4AD5-8D56-76F6ABDB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1305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4425</TotalTime>
  <Words>233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HR Analytics: Job Change of Data Scientists </vt:lpstr>
      <vt:lpstr>INTRODUCTION</vt:lpstr>
      <vt:lpstr>METHODS</vt:lpstr>
      <vt:lpstr>CLASSIFICATION PROBLEM</vt:lpstr>
      <vt:lpstr>CLASSIFICATION PROBLEM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Analytics: Job Change of Data Scientists </dc:title>
  <dc:creator>Marc Esso</dc:creator>
  <cp:lastModifiedBy>Marc Esso</cp:lastModifiedBy>
  <cp:revision>1</cp:revision>
  <dcterms:created xsi:type="dcterms:W3CDTF">2021-05-03T03:44:06Z</dcterms:created>
  <dcterms:modified xsi:type="dcterms:W3CDTF">2021-05-06T05:29:48Z</dcterms:modified>
</cp:coreProperties>
</file>