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80453-D3D9-44DD-8926-031A6DFB058C}" v="1195" dt="2022-05-23T16:42:34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6623" autoAdjust="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EDFC592-B002-4E8F-BA1B-7C6E3C65D6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876263-67D3-40CB-92FA-4B96F42DE5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B384F-3610-4692-B263-4A79C921F832}" type="datetime1">
              <a:rPr lang="ru-RU" smtClean="0"/>
              <a:t>24.05.2022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C286EC-D29E-4319-8E1F-51AA78E339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7F8AB3-3844-4501-8712-A8C8085CE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8A93-DA80-4CE0-9887-821C267EB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72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80940-BF49-432B-BDA5-7709ADA32393}" type="datetime1">
              <a:rPr lang="ru-RU" smtClean="0"/>
              <a:pPr/>
              <a:t>24.05.2022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92E06-5105-4429-BB11-E408F8FFE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52682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2E06-5105-4429-BB11-E408F8FFED6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12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02CE2C35-3A84-414D-80C2-E4DE2F683408}" type="datetime1">
              <a:rPr lang="ru-RU" noProof="0" smtClean="0"/>
              <a:t>24.05.2022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57255C-D741-40CD-8D81-9350ECE56691}" type="datetime1">
              <a:rPr lang="ru-RU" noProof="0" smtClean="0"/>
              <a:t>24.05.2022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00B82236-1499-4397-9B27-177C99B6E5C0}" type="datetime1">
              <a:rPr lang="ru-RU" noProof="0" smtClean="0"/>
              <a:t>24.05.2022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2C2E6C5-DAB4-4C16-AE93-F8CE629228DD}" type="datetime1">
              <a:rPr lang="ru-RU" noProof="0" smtClean="0"/>
              <a:t>24.05.2022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Надпись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0" name="Надпись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C975AAF-565B-4C0D-9B28-7B196900F09C}" type="datetime1">
              <a:rPr lang="ru-RU" noProof="0" smtClean="0"/>
              <a:t>24.05.2022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4D380-7335-48D4-99BB-70B3A01866ED}" type="datetime1">
              <a:rPr lang="ru-RU" noProof="0" smtClean="0"/>
              <a:t>24.05.2022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3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788C13-9C9F-47E4-A6C5-FD08ED1E8EED}" type="datetime1">
              <a:rPr lang="ru-RU" noProof="0" smtClean="0"/>
              <a:t>24.05.2022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A742C-928F-452C-813E-2DA0717E5BA4}" type="datetime1">
              <a:rPr lang="ru-RU" noProof="0" smtClean="0"/>
              <a:t>24.05.2022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69264B0B-14C3-4429-B20A-C739F8C07CEC}" type="datetime1">
              <a:rPr lang="ru-RU" noProof="0" smtClean="0"/>
              <a:t>24.05.2022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AA9743-6F05-4B57-9903-63D6852DBDEF}" type="datetime1">
              <a:rPr lang="ru-RU" noProof="0" smtClean="0"/>
              <a:t>24.05.2022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70A59CA-ED2C-4A9D-9998-F05796ADB345}" type="datetime1">
              <a:rPr lang="ru-RU" noProof="0" smtClean="0"/>
              <a:t>24.05.2022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5043C-1E03-41A7-BF2B-960212ECF4B4}" type="datetime1">
              <a:rPr lang="ru-RU" noProof="0" smtClean="0"/>
              <a:t>24.05.2022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689EC-2695-4671-9E09-D83DEB36578B}" type="datetime1">
              <a:rPr lang="ru-RU" noProof="0" smtClean="0"/>
              <a:t>24.05.2022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BB2DA-A159-4FCA-94F1-136566A8911D}" type="datetime1">
              <a:rPr lang="ru-RU" noProof="0" smtClean="0"/>
              <a:t>24.05.2022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01D750-0EB8-4E69-93DE-15B05C80775F}" type="datetime1">
              <a:rPr lang="ru-RU" noProof="0" smtClean="0"/>
              <a:t>24.05.2022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6C4616-803C-425B-819C-AB2AA86F1F12}" type="datetime1">
              <a:rPr lang="ru-RU" noProof="0" smtClean="0"/>
              <a:t>24.05.2022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2F3F76-929D-4706-81FD-6F60A2474263}" type="datetime1">
              <a:rPr lang="ru-RU" noProof="0" smtClean="0"/>
              <a:t>24.05.2022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DA2C6C-361B-4364-81B0-F46BE2360D26}" type="datetime1">
              <a:rPr lang="ru-RU" noProof="0" smtClean="0"/>
              <a:t>24.05.2022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5984" y="-765902"/>
            <a:ext cx="9448800" cy="1825096"/>
          </a:xfrm>
        </p:spPr>
        <p:txBody>
          <a:bodyPr rtlCol="0">
            <a:normAutofit/>
          </a:bodyPr>
          <a:lstStyle/>
          <a:p>
            <a:r>
              <a:rPr lang="ru-RU" sz="2400" dirty="0"/>
              <a:t>Индивидуальный проект</a:t>
            </a:r>
            <a:br>
              <a:rPr lang="ru-RU" sz="2400" dirty="0"/>
            </a:br>
            <a:r>
              <a:rPr lang="ru-RU" sz="2400" dirty="0" err="1"/>
              <a:t>RecognitionText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5985" y="1180125"/>
            <a:ext cx="9634415" cy="3137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Город: Новосибирск</a:t>
            </a:r>
          </a:p>
          <a:p>
            <a:r>
              <a:rPr lang="ru-RU" dirty="0"/>
              <a:t>Площадка: МАОУ "Инженерный лицей НГТУ"</a:t>
            </a:r>
          </a:p>
          <a:p>
            <a:r>
              <a:rPr lang="ru-RU" dirty="0"/>
              <a:t>Учащийся: Пашинин Никита</a:t>
            </a:r>
          </a:p>
          <a:p>
            <a:r>
              <a:rPr lang="ru-RU" dirty="0" err="1"/>
              <a:t>Преподователь</a:t>
            </a:r>
            <a:r>
              <a:rPr lang="ru-RU" dirty="0"/>
              <a:t>: Владимир </a:t>
            </a:r>
            <a:r>
              <a:rPr lang="ru-RU" dirty="0" err="1"/>
              <a:t>Шперлинг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E183C-11A4-E6AE-62B2-6E6C2C0E4290}"/>
              </a:ext>
            </a:extLst>
          </p:cNvPr>
          <p:cNvSpPr txBox="1"/>
          <p:nvPr/>
        </p:nvSpPr>
        <p:spPr>
          <a:xfrm>
            <a:off x="123092" y="6287477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/>
              <a:t>0</a:t>
            </a: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E161C49-E060-1C34-6161-B43D4C753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631" y="221471"/>
            <a:ext cx="2743200" cy="9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8C970-AE22-138F-8D19-F41E3A70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677" y="481066"/>
            <a:ext cx="8610600" cy="1293028"/>
          </a:xfrm>
        </p:spPr>
        <p:txBody>
          <a:bodyPr/>
          <a:lstStyle/>
          <a:p>
            <a:r>
              <a:rPr lang="ru-RU" dirty="0"/>
              <a:t>Идея проекта              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53A2A8-28F1-74D4-B484-79AA04BAF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Дать пользователям приложения возможность переносить текст с изображения в текстовый вид(заметку).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016AF-E013-DDE8-398B-F5A85F5716A0}"/>
              </a:ext>
            </a:extLst>
          </p:cNvPr>
          <p:cNvSpPr txBox="1"/>
          <p:nvPr/>
        </p:nvSpPr>
        <p:spPr>
          <a:xfrm>
            <a:off x="138967" y="6156812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/>
              <a:t>1</a:t>
            </a:r>
          </a:p>
        </p:txBody>
      </p:sp>
      <p:pic>
        <p:nvPicPr>
          <p:cNvPr id="4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D0692AB-3618-696A-3C3C-A7B7A62E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708" y="651317"/>
            <a:ext cx="2743200" cy="9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8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EF124-942A-3BC8-9661-B049C01C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631" y="-183242"/>
            <a:ext cx="4419600" cy="2201566"/>
          </a:xfrm>
        </p:spPr>
        <p:txBody>
          <a:bodyPr/>
          <a:lstStyle/>
          <a:p>
            <a:r>
              <a:rPr lang="ru-RU" dirty="0"/>
              <a:t>Особенности и скриншоты 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B99DC-EF58-97B3-5AD1-4BB2E3D0A86E}"/>
              </a:ext>
            </a:extLst>
          </p:cNvPr>
          <p:cNvSpPr txBox="1"/>
          <p:nvPr/>
        </p:nvSpPr>
        <p:spPr>
          <a:xfrm>
            <a:off x="132862" y="6199554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/>
              <a:t>2</a:t>
            </a:r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9E70888C-E142-5F99-5659-DC1CCCAC6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421" y="16021"/>
            <a:ext cx="1933466" cy="4024125"/>
          </a:xfrm>
        </p:spPr>
      </p:pic>
      <p:pic>
        <p:nvPicPr>
          <p:cNvPr id="9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DFCB212-5CE7-34F7-2F86-9B5F2834D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631" y="-218145"/>
            <a:ext cx="2743200" cy="963827"/>
          </a:xfrm>
          <a:prstGeom prst="rect">
            <a:avLst/>
          </a:prstGeom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9759F245-72C0-0AB3-211D-1A74BE771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716" y="892908"/>
            <a:ext cx="1977033" cy="4114800"/>
          </a:xfrm>
          <a:prstGeom prst="rect">
            <a:avLst/>
          </a:prstGeom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192EAC14-34F2-9034-3277-1B5F88C63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100" y="2074984"/>
            <a:ext cx="1977033" cy="4114800"/>
          </a:xfrm>
          <a:prstGeom prst="rect">
            <a:avLst/>
          </a:prstGeom>
        </p:spPr>
      </p:pic>
      <p:pic>
        <p:nvPicPr>
          <p:cNvPr id="14" name="Рисунок 14">
            <a:extLst>
              <a:ext uri="{FF2B5EF4-FFF2-40B4-BE49-F238E27FC236}">
                <a16:creationId xmlns:a16="http://schemas.microsoft.com/office/drawing/2014/main" id="{3C61AC5F-A9F1-190A-C37D-A3E0C6BF5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0707" y="3268603"/>
            <a:ext cx="2205893" cy="35348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EC60EE-0DA3-7BFD-7666-F14CE1B3AB30}"/>
              </a:ext>
            </a:extLst>
          </p:cNvPr>
          <p:cNvSpPr txBox="1"/>
          <p:nvPr/>
        </p:nvSpPr>
        <p:spPr>
          <a:xfrm>
            <a:off x="171939" y="1637324"/>
            <a:ext cx="559581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1.При нажатии на кнопку плюса запускается процесс съемки фото, из которого будет извлекаться текст</a:t>
            </a:r>
          </a:p>
          <a:p>
            <a:r>
              <a:rPr lang="ru-RU" dirty="0"/>
              <a:t>2.После выбора нужной </a:t>
            </a:r>
            <a:r>
              <a:rPr lang="ru-RU" dirty="0" err="1"/>
              <a:t>фтографии</a:t>
            </a:r>
            <a:r>
              <a:rPr lang="ru-RU" dirty="0"/>
              <a:t> на экране появиться стартовый экран с новой заметкой</a:t>
            </a:r>
          </a:p>
          <a:p>
            <a:r>
              <a:rPr lang="ru-RU" dirty="0"/>
              <a:t>3.Заметка разворачивается при нажатии</a:t>
            </a:r>
          </a:p>
          <a:p>
            <a:r>
              <a:rPr lang="ru-RU" dirty="0"/>
              <a:t>4.В появившемся окне пользователю даётся возможность редактировать получившийся текст.</a:t>
            </a:r>
          </a:p>
        </p:txBody>
      </p:sp>
    </p:spTree>
    <p:extLst>
      <p:ext uri="{BB962C8B-B14F-4D97-AF65-F5344CB8AC3E}">
        <p14:creationId xmlns:p14="http://schemas.microsoft.com/office/powerpoint/2010/main" val="253935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C9AFD-633E-8FFC-85EE-57B19557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4" y="253275"/>
            <a:ext cx="8610600" cy="1293028"/>
          </a:xfrm>
        </p:spPr>
        <p:txBody>
          <a:bodyPr/>
          <a:lstStyle/>
          <a:p>
            <a:r>
              <a:rPr lang="ru-RU" dirty="0"/>
              <a:t>Структура приложения   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93" y="1213793"/>
            <a:ext cx="7781895" cy="501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2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28ADE-AC93-2691-B4C8-3727DD64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771" y="680739"/>
            <a:ext cx="8610600" cy="1293028"/>
          </a:xfrm>
        </p:spPr>
        <p:txBody>
          <a:bodyPr/>
          <a:lstStyle/>
          <a:p>
            <a:r>
              <a:rPr lang="ru-RU" dirty="0"/>
              <a:t>Возможности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123ACC-FB19-94C6-27DD-083211152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1.Устранение багов с асинхронностью</a:t>
            </a:r>
          </a:p>
          <a:p>
            <a:r>
              <a:rPr lang="ru-RU" dirty="0"/>
              <a:t>2.Добавление возможности использовать заголовки</a:t>
            </a:r>
          </a:p>
          <a:p>
            <a:r>
              <a:rPr lang="ru-RU" dirty="0"/>
              <a:t>3.Расширение возможности редактирования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0195061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3</TotalTime>
  <Words>99</Words>
  <Application>Microsoft Office PowerPoint</Application>
  <PresentationFormat>Широкоэкранный</PresentationFormat>
  <Paragraphs>21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След самолета</vt:lpstr>
      <vt:lpstr>Индивидуальный проект RecognitionText</vt:lpstr>
      <vt:lpstr>Идея проекта               </vt:lpstr>
      <vt:lpstr>Особенности и скриншоты  </vt:lpstr>
      <vt:lpstr>Структура приложения    </vt:lpstr>
      <vt:lpstr>Возможности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Пашинин Никита П</dc:creator>
  <cp:lastModifiedBy>Пашинин Никита П</cp:lastModifiedBy>
  <cp:revision>158</cp:revision>
  <dcterms:created xsi:type="dcterms:W3CDTF">2022-05-23T14:40:23Z</dcterms:created>
  <dcterms:modified xsi:type="dcterms:W3CDTF">2022-05-24T04:16:35Z</dcterms:modified>
</cp:coreProperties>
</file>