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95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489585" y="234950"/>
            <a:ext cx="10429240" cy="6233160"/>
          </a:xfrm>
          <a:prstGeom prst="rect">
            <a:avLst/>
          </a:prstGeom>
          <a:noFill/>
          <a:ln w="508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956685" y="2152650"/>
            <a:ext cx="3347720" cy="179514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Стойка регистрации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81875" y="5575300"/>
            <a:ext cx="3093085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диваны ожидания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6150" y="6170930"/>
            <a:ext cx="2072005" cy="29718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tx1"/>
                </a:solidFill>
              </a:rPr>
              <a:t>Вход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-324485" y="3033395"/>
            <a:ext cx="1925955" cy="29718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tx1"/>
                </a:solidFill>
              </a:rPr>
              <a:t>VR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9906635" y="3122295"/>
            <a:ext cx="1748790" cy="29718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tx1"/>
                </a:solidFill>
              </a:rPr>
              <a:t>Плейстешн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36440" y="234950"/>
            <a:ext cx="2470150" cy="4483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tx1"/>
                </a:solidFill>
              </a:rPr>
              <a:t>Компьютеры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1990" y="5575300"/>
            <a:ext cx="297815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диваны ожидания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53795" y="234950"/>
            <a:ext cx="182689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автомат с напитками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56150" y="4031615"/>
            <a:ext cx="1748790" cy="2971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tx1"/>
                </a:solidFill>
              </a:rPr>
              <a:t>Логотип 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002270" y="491490"/>
            <a:ext cx="135699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растение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597660" y="4799965"/>
            <a:ext cx="1383030" cy="6845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255000" y="4799965"/>
            <a:ext cx="1383030" cy="6845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 rot="2340000">
            <a:off x="9420860" y="843280"/>
            <a:ext cx="135699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вешалка</a:t>
            </a:r>
            <a:endParaRPr lang="ru-RU" altLang="ru-RU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489585" y="234950"/>
            <a:ext cx="10429240" cy="6233160"/>
          </a:xfrm>
          <a:prstGeom prst="rect">
            <a:avLst/>
          </a:prstGeom>
          <a:noFill/>
          <a:ln w="508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2271395" y="6020435"/>
            <a:ext cx="2470150" cy="4483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tx1"/>
                </a:solidFill>
              </a:rPr>
              <a:t>Компьютеры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16200000">
            <a:off x="210820" y="61849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 rot="16200000">
            <a:off x="1456690" y="584835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 rot="16200000">
            <a:off x="210820" y="213360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 rot="16200000">
            <a:off x="210820" y="364871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 rot="16200000">
            <a:off x="210820" y="516382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16200000">
            <a:off x="1456690" y="2164715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16200000">
            <a:off x="1456690" y="3744595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1456690" y="5230495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rot="5400000">
            <a:off x="4429125" y="4241165"/>
            <a:ext cx="155130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автомат с напитками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120130" y="2939415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522720" y="236601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50230" y="3804920"/>
            <a:ext cx="5268595" cy="2663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5" name="Прямоугольник 34"/>
          <p:cNvSpPr/>
          <p:nvPr/>
        </p:nvSpPr>
        <p:spPr>
          <a:xfrm>
            <a:off x="5670550" y="3826510"/>
            <a:ext cx="5405755" cy="282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6" name="Прямоугольник 35"/>
          <p:cNvSpPr/>
          <p:nvPr/>
        </p:nvSpPr>
        <p:spPr>
          <a:xfrm>
            <a:off x="7635240" y="2939415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037830" y="236601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9150350" y="2939415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552940" y="236601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150350" y="23495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9552940" y="117348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635240" y="23495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37830" y="117348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120130" y="23495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522720" y="117348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4605020" y="234950"/>
            <a:ext cx="1515110" cy="7473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007610" y="1173480"/>
            <a:ext cx="710565" cy="4660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стул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62580" y="234950"/>
            <a:ext cx="1238250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растения</a:t>
            </a:r>
            <a:endParaRPr lang="ru-RU" altLang="ru-RU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489585" y="234950"/>
            <a:ext cx="8220075" cy="6233160"/>
          </a:xfrm>
          <a:prstGeom prst="rect">
            <a:avLst/>
          </a:prstGeom>
          <a:noFill/>
          <a:ln w="508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956685" y="234950"/>
            <a:ext cx="3347720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Телевизор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-236220" y="3122295"/>
            <a:ext cx="1748790" cy="29718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tx1"/>
                </a:solidFill>
              </a:rPr>
              <a:t>Плейстешн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260000">
            <a:off x="1835785" y="3425190"/>
            <a:ext cx="135763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пуфик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534910" y="234950"/>
            <a:ext cx="763270" cy="5397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ru-RU" sz="2000">
                <a:solidFill>
                  <a:schemeClr val="accent1"/>
                </a:solidFill>
              </a:rPr>
              <a:t>PS5</a:t>
            </a:r>
            <a:endParaRPr lang="en-US" altLang="ru-RU" sz="2000">
              <a:solidFill>
                <a:schemeClr val="accent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3095" y="234950"/>
            <a:ext cx="3093085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шкаф с играми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60750" y="3792220"/>
            <a:ext cx="135763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пуфик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320000">
            <a:off x="2823845" y="2981960"/>
            <a:ext cx="135763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пуфик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20340000">
            <a:off x="6547485" y="3038475"/>
            <a:ext cx="135763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пуфик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1260000">
            <a:off x="5523230" y="3838575"/>
            <a:ext cx="135763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пуфик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 rot="20940000">
            <a:off x="6982460" y="4029710"/>
            <a:ext cx="135763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пуфик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54430" y="5728970"/>
            <a:ext cx="155130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автомат с напитками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360160" y="5791200"/>
            <a:ext cx="139890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кулер</a:t>
            </a:r>
            <a:endParaRPr lang="ru-RU" altLang="ru-RU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489585" y="234950"/>
            <a:ext cx="8220075" cy="6233160"/>
          </a:xfrm>
          <a:prstGeom prst="rect">
            <a:avLst/>
          </a:prstGeom>
          <a:noFill/>
          <a:ln w="508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976630" y="234950"/>
            <a:ext cx="3347720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Телевизор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5810" y="4685030"/>
            <a:ext cx="1383030" cy="6845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столик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1910" y="5884545"/>
            <a:ext cx="2322830" cy="5835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полка с комиксами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840000">
            <a:off x="5275580" y="2637790"/>
            <a:ext cx="1142365" cy="5060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en-US" sz="2000">
                <a:solidFill>
                  <a:schemeClr val="accent1"/>
                </a:solidFill>
              </a:rPr>
              <a:t>шлем </a:t>
            </a:r>
            <a:r>
              <a:rPr lang="en-US" altLang="en-US" sz="2000">
                <a:solidFill>
                  <a:schemeClr val="accent1"/>
                </a:solidFill>
              </a:rPr>
              <a:t>vr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1990" y="5575300"/>
            <a:ext cx="2978150" cy="8928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accent1"/>
                </a:solidFill>
              </a:rPr>
              <a:t>диваны ожидания</a:t>
            </a:r>
            <a:endParaRPr lang="ru-RU" altLang="ru-RU" sz="200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7597775" y="3033395"/>
            <a:ext cx="1925955" cy="29718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ru-RU" altLang="ru-RU" sz="2000">
                <a:solidFill>
                  <a:schemeClr val="tx1"/>
                </a:solidFill>
              </a:rPr>
              <a:t>VR</a:t>
            </a: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17995" y="234950"/>
            <a:ext cx="1551305" cy="6769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2000">
                <a:solidFill>
                  <a:schemeClr val="accent1"/>
                </a:solidFill>
              </a:rPr>
              <a:t>автомат с напитками</a:t>
            </a:r>
            <a:endParaRPr lang="ru-RU" altLang="ru-RU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Presentation</Application>
  <PresentationFormat>宽屏</PresentationFormat>
  <Paragraphs>114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Max</cp:lastModifiedBy>
  <cp:revision>3</cp:revision>
  <dcterms:created xsi:type="dcterms:W3CDTF">2024-12-21T16:11:59Z</dcterms:created>
  <dcterms:modified xsi:type="dcterms:W3CDTF">2024-12-21T17:57:30Z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AB93A87FA72041EEBB820432A0BEED18_11</vt:lpwstr>
  </property>
</Properties>
</file>