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dc17ca3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dc17ca3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dc17ca33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dc17ca33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dc17ca3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dc17ca3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dc17ca3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dc17ca3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dc17ca33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dc17ca33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dc17ca33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dc17ca33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181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Презентацию подготовил: студент группы БВТ 2003 Гамарник Владимир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работы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данной работе требовалось создать мобильное приложение, которое бы соответствовало ТЗ данного проекта, а также необходимо реализовать экраны для работы с данным приложение.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приложения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505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Здесь изображен экран приветствия, который выводится при </a:t>
            </a:r>
            <a:r>
              <a:rPr lang="ru"/>
              <a:t>непосредственно </a:t>
            </a:r>
            <a:r>
              <a:rPr lang="ru"/>
              <a:t>запуске приложения.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719" y="87000"/>
            <a:ext cx="23488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приложения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503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скриншоте представлена работа системы авторизации пользователя.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90" y="598575"/>
            <a:ext cx="23481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приложения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523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Здесь изображен главный экран приложения, в котором представлен топ пользователей с наибольшим количеством очков и занятия, где эти очки можно получать.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910" y="347950"/>
            <a:ext cx="23444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приложения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512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скриншоте изображено одно из таких занятий, в котором нужно написать животное, изображенное на картинке.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93" y="543700"/>
            <a:ext cx="24390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