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0A66AE-81F5-474A-B74B-EE41E9320F19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 робота на тему </a:t>
            </a:r>
            <a:br>
              <a:rPr lang="uk-UA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«АРМ бібліотекаря»</a:t>
            </a:r>
            <a:endParaRPr lang="uk-UA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uk-UA" dirty="0" smtClean="0">
                <a:solidFill>
                  <a:schemeClr val="tx1"/>
                </a:solidFill>
              </a:rPr>
              <a:t>Підготував</a:t>
            </a:r>
          </a:p>
          <a:p>
            <a:pPr algn="r"/>
            <a:r>
              <a:rPr lang="uk-UA" dirty="0" smtClean="0">
                <a:solidFill>
                  <a:schemeClr val="tx1"/>
                </a:solidFill>
              </a:rPr>
              <a:t> студент групи П-31</a:t>
            </a:r>
          </a:p>
          <a:p>
            <a:pPr algn="r"/>
            <a:r>
              <a:rPr lang="uk-UA" dirty="0" smtClean="0">
                <a:solidFill>
                  <a:schemeClr val="tx1"/>
                </a:solidFill>
              </a:rPr>
              <a:t>Павлюк Володимир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8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effectLst/>
              </a:rPr>
              <a:t>Мета роботи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dirty="0"/>
              <a:t>Метою моєї курсової роботи було розробити автоматизовану систему управління бібліотекою, яка спростить процеси каталогізації, пошуку та видачі книг. Основні цілі включали:</a:t>
            </a:r>
          </a:p>
          <a:p>
            <a:r>
              <a:rPr lang="uk-UA" dirty="0"/>
              <a:t>Створення бази даних для зберігання інформації про книги, читачів та їх взаємодію.</a:t>
            </a:r>
          </a:p>
          <a:p>
            <a:r>
              <a:rPr lang="uk-UA" dirty="0"/>
              <a:t>Розробка графічного інтерфейсу користувача для зручного доступу до функцій системи.</a:t>
            </a:r>
          </a:p>
          <a:p>
            <a:r>
              <a:rPr lang="uk-UA" dirty="0"/>
              <a:t>Забезпечення можливості додавання, редагування та видалення даних про книги та читачів.</a:t>
            </a:r>
          </a:p>
          <a:p>
            <a:r>
              <a:rPr lang="uk-UA" dirty="0"/>
              <a:t>Реалізація функцій пошуку та фільтрації книг за різними критеріями.</a:t>
            </a:r>
          </a:p>
          <a:p>
            <a:r>
              <a:rPr lang="uk-UA" dirty="0"/>
              <a:t>Введення системи видачі та повернення книг для контролю за їх наявністю та статусом.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737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функції системи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Основними функціями розробленої системи АРМ бібліотекаря є:</a:t>
            </a:r>
          </a:p>
          <a:p>
            <a:r>
              <a:rPr lang="uk-UA" dirty="0"/>
              <a:t>Додавання, редагування та видалення інформації про книги та читачів.</a:t>
            </a:r>
          </a:p>
          <a:p>
            <a:r>
              <a:rPr lang="uk-UA" dirty="0"/>
              <a:t>Пошук книг </a:t>
            </a:r>
            <a:r>
              <a:rPr lang="uk-UA" dirty="0" smtClean="0"/>
              <a:t>та читачів за різними критеріями.</a:t>
            </a:r>
            <a:endParaRPr lang="uk-UA" dirty="0"/>
          </a:p>
          <a:p>
            <a:r>
              <a:rPr lang="uk-UA" dirty="0"/>
              <a:t>Видача та повернення книг з можливістю фіксування дати.</a:t>
            </a:r>
          </a:p>
          <a:p>
            <a:r>
              <a:rPr lang="uk-UA" dirty="0"/>
              <a:t>Моніторинг наявності книг та контроль статусу їх видачі.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088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EER-</a:t>
            </a:r>
            <a:r>
              <a:rPr lang="uk-UA" dirty="0" smtClean="0"/>
              <a:t>модель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72816"/>
            <a:ext cx="7383392" cy="417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61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effectLst/>
              </a:rPr>
              <a:t>Висновок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У результаті моєї курсової роботи я розробив </a:t>
            </a:r>
            <a:r>
              <a:rPr lang="uk-UA" dirty="0" smtClean="0"/>
              <a:t>систему </a:t>
            </a:r>
            <a:r>
              <a:rPr lang="uk-UA" dirty="0"/>
              <a:t>управління бібліотекою, що спрощує процеси роботи бібліотекаря. Вона дозволяє ефективно керувати </a:t>
            </a:r>
            <a:r>
              <a:rPr lang="uk-UA" dirty="0" smtClean="0"/>
              <a:t>книжками, </a:t>
            </a:r>
            <a:r>
              <a:rPr lang="uk-UA" dirty="0"/>
              <a:t>забезпечує зручний доступ до інформації та покращує обслуговування читачів. Робота над проектом надала мені цінний досвід у розробці програмного забезпечення та роботі з базами даних.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531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иконавча">
  <a:themeElements>
    <a:clrScheme name="Виконавча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Виконавча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Виконавч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74</TotalTime>
  <Words>201</Words>
  <Application>Microsoft Office PowerPoint</Application>
  <PresentationFormat>Екран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6" baseType="lpstr">
      <vt:lpstr>Виконавча</vt:lpstr>
      <vt:lpstr>Курсова робота на тему  «АРМ бібліотекаря»</vt:lpstr>
      <vt:lpstr>Мета роботи</vt:lpstr>
      <vt:lpstr>Основні функції системи</vt:lpstr>
      <vt:lpstr>EER-модель</vt:lpstr>
      <vt:lpstr>Висновок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на тему  «АРМ бібліотекаря»</dc:title>
  <dc:creator>Sara Yasmeen (Wipro Technologies)</dc:creator>
  <cp:lastModifiedBy>USER</cp:lastModifiedBy>
  <cp:revision>5</cp:revision>
  <dcterms:created xsi:type="dcterms:W3CDTF">2010-02-23T11:30:32Z</dcterms:created>
  <dcterms:modified xsi:type="dcterms:W3CDTF">2023-06-19T19:22:16Z</dcterms:modified>
</cp:coreProperties>
</file>