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43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www.youtube.com/watch?v=fKXztwtXaG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820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Введение в нейросети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Нейросети - это мощные алгоритмы, которые имитируют работу человеческого мозга и позволяют компьютерам обучаться и принимать решения на основе данных. Они используются во многих областях, от распознавания изображений до обработки естественного языка.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99686" y="6058614"/>
            <a:ext cx="262366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82366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История развития нейросетей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52644" y="1953101"/>
            <a:ext cx="27742" cy="5351026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362736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1095911" y="2168366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1940-1950е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Первые теоретические разработки в области искусственных нейронных сетей.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1062573" y="4026098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1980-1990е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Бурный рост интереса к нейросетям и их широкое практическое применение.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1063050" y="5883831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2000-е и далее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Прорывы в области глубокого обучения, позволившие создавать все более мощные и точные нейросети.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9574" y="-89452"/>
            <a:ext cx="14819244" cy="8319052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Типы нейросетей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Сверточные (CNN)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Эффективны для обработки изображений и компьютерного зрения.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8997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Рекуррентные (RNN)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Подходят для обработки последовательных данных, таких как текст и речь.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Трансформеры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Самые современные модели, показывающие выдающиеся результаты в задачах обработки естественного языка.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9574" y="-69574"/>
            <a:ext cx="14819244" cy="8299174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4" name="Text 1"/>
          <p:cNvSpPr/>
          <p:nvPr/>
        </p:nvSpPr>
        <p:spPr>
          <a:xfrm>
            <a:off x="2037993" y="1443395"/>
            <a:ext cx="65070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Chat-GPT: как работает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Глубокое обучение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Chat-GPT использует продвинутые методы глубокого обучения с трансформерными моделями.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804279"/>
            <a:ext cx="42531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Обучение на огромных данных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Модель обучалась на миллиардах слов из различных источников в интернете.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Генерация текста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Chat-GPT умеет генерировать связный и осмысленный текст на основе входных данных.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017413"/>
            <a:ext cx="28616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Обработка контекста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Модель учитывает контекст, чтобы давать релевантные ответы на вопросы.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007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707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401967" y="568881"/>
            <a:ext cx="9826466" cy="1293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0"/>
              </a:lnSpc>
              <a:buNone/>
            </a:pPr>
            <a:r>
              <a:rPr lang="en-US" sz="4072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Языки программирования для нейросетей</a:t>
            </a:r>
            <a:endParaRPr lang="en-US" sz="407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967" y="2172176"/>
            <a:ext cx="517088" cy="5170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01967" y="2896076"/>
            <a:ext cx="2223849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2036" dirty="0">
                <a:solidFill>
                  <a:srgbClr val="E0D6DE"/>
                </a:solidFill>
                <a:highlight>
                  <a:srgbClr val="1F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Python</a:t>
            </a:r>
            <a:endParaRPr lang="en-US" sz="2036" dirty="0"/>
          </a:p>
        </p:txBody>
      </p:sp>
      <p:sp>
        <p:nvSpPr>
          <p:cNvPr id="9" name="Text 4"/>
          <p:cNvSpPr/>
          <p:nvPr/>
        </p:nvSpPr>
        <p:spPr>
          <a:xfrm>
            <a:off x="2401967" y="3358634"/>
            <a:ext cx="2223849" cy="1985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6"/>
              </a:lnSpc>
              <a:buNone/>
            </a:pPr>
            <a:r>
              <a:rPr lang="en-US" sz="162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Самый популярный язык для разработки нейросетей благодаря большому выбору библиотек и фреймворков.</a:t>
            </a:r>
            <a:endParaRPr lang="en-US" sz="162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093" y="2172176"/>
            <a:ext cx="517088" cy="5170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936093" y="2896076"/>
            <a:ext cx="2223968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2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TensorFlow</a:t>
            </a:r>
            <a:endParaRPr lang="en-US" sz="2036" dirty="0"/>
          </a:p>
        </p:txBody>
      </p:sp>
      <p:sp>
        <p:nvSpPr>
          <p:cNvPr id="12" name="Text 6"/>
          <p:cNvSpPr/>
          <p:nvPr/>
        </p:nvSpPr>
        <p:spPr>
          <a:xfrm>
            <a:off x="4936093" y="3343394"/>
            <a:ext cx="2223968" cy="1985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6"/>
              </a:lnSpc>
              <a:buNone/>
            </a:pPr>
            <a:r>
              <a:rPr lang="en-US" sz="162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Мощный фреймворк с развитым сообществом, используется многими крупными компаниями.</a:t>
            </a:r>
            <a:endParaRPr lang="en-US" sz="162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338" y="2172176"/>
            <a:ext cx="517088" cy="5170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70338" y="2896076"/>
            <a:ext cx="2223849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2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PyTorch</a:t>
            </a:r>
            <a:endParaRPr lang="en-US" sz="2036" dirty="0"/>
          </a:p>
        </p:txBody>
      </p:sp>
      <p:sp>
        <p:nvSpPr>
          <p:cNvPr id="15" name="Text 8"/>
          <p:cNvSpPr/>
          <p:nvPr/>
        </p:nvSpPr>
        <p:spPr>
          <a:xfrm>
            <a:off x="7470338" y="3343394"/>
            <a:ext cx="2223849" cy="1985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6"/>
              </a:lnSpc>
              <a:buNone/>
            </a:pPr>
            <a:r>
              <a:rPr lang="en-US" sz="162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Более новый фреймворк, отличающийся гибкостью и дружелюбностью к разработчикам.</a:t>
            </a:r>
            <a:endParaRPr lang="en-US" sz="1629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465" y="2172176"/>
            <a:ext cx="517088" cy="51708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004465" y="2896076"/>
            <a:ext cx="2223968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2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</a:t>
            </a:r>
            <a:endParaRPr lang="en-US" sz="2036" dirty="0"/>
          </a:p>
        </p:txBody>
      </p:sp>
      <p:sp>
        <p:nvSpPr>
          <p:cNvPr id="18" name="Text 10"/>
          <p:cNvSpPr/>
          <p:nvPr/>
        </p:nvSpPr>
        <p:spPr>
          <a:xfrm>
            <a:off x="10004465" y="3343394"/>
            <a:ext cx="2223968" cy="16549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6"/>
              </a:lnSpc>
              <a:buNone/>
            </a:pPr>
            <a:r>
              <a:rPr lang="en-US" sz="162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Статистический язык программирования, также используемый для построения нейросетей.</a:t>
            </a:r>
            <a:endParaRPr lang="en-US" sz="1629" dirty="0"/>
          </a:p>
        </p:txBody>
      </p:sp>
      <p:pic>
        <p:nvPicPr>
          <p:cNvPr id="19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1967" y="5577245"/>
            <a:ext cx="9826466" cy="2083951"/>
          </a:xfrm>
          <a:prstGeom prst="rect">
            <a:avLst/>
          </a:prstGeom>
        </p:spPr>
      </p:pic>
      <p:sp>
        <p:nvSpPr>
          <p:cNvPr id="20" name="Shape 0">
            <a:extLst>
              <a:ext uri="{FF2B5EF4-FFF2-40B4-BE49-F238E27FC236}">
                <a16:creationId xmlns:a16="http://schemas.microsoft.com/office/drawing/2014/main" id="{26484D61-5A7E-072D-3C60-A1561B30CC16}"/>
              </a:ext>
            </a:extLst>
          </p:cNvPr>
          <p:cNvSpPr/>
          <p:nvPr/>
        </p:nvSpPr>
        <p:spPr>
          <a:xfrm>
            <a:off x="-94422" y="0"/>
            <a:ext cx="14819244" cy="8299174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94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Применение нейросетей в различных сферах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13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17420" y="3343037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77684"/>
            <a:ext cx="30911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Компьютерное зрение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5810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Распознавание объектов, лиц, сегментация изображений и т.д.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13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7572375" y="3343037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7684"/>
            <a:ext cx="43478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Обработка естественного языка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5810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Перевод, анализ тональности, генерация текста (как Chat-GPT).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46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1"/>
          <p:cNvSpPr/>
          <p:nvPr/>
        </p:nvSpPr>
        <p:spPr>
          <a:xfrm>
            <a:off x="2184559" y="5006340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0987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Прогнозирование и принятие решений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6859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Финансовые прогнозы, медицинская диагностика, рекомендательные системы.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46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567612" y="5006340"/>
            <a:ext cx="21728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0987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Робототехника и автономные системы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6859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Управление движением, распознавание окружения, планирование действий.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Прогнозы на будущее: нейросети и ИИ через 10 лет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309979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Более мощные модели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Нейросети станут еще точнее и эффективнее благодаря росту вычислительных мощностей.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498681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Интеграция с другими технологиями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Нейросети будут сочетаться с IoT, робототехникой и дополненной реальностью.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572214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Широкое внедрение в различные отрасли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От медицины и образования до производства и государственного управления.</a:t>
            </a:r>
            <a:endParaRPr lang="en-US" sz="17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197537"/>
            <a:ext cx="90024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Заключение и ключевые выводы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260163" y="3477101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Нейросети - мощные алгоритмы, которые меняют многие сферы жизни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41181" y="3477101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Они прошли долгий путь от теоретических разработок до современных трансформерных моделей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037993" y="4684157"/>
            <a:ext cx="10554414" cy="1347907"/>
          </a:xfrm>
          <a:prstGeom prst="rect">
            <a:avLst/>
          </a:prstGeom>
          <a:solidFill>
            <a:srgbClr val="1A1A21"/>
          </a:solidFill>
          <a:ln/>
        </p:spPr>
      </p:sp>
      <p:sp>
        <p:nvSpPr>
          <p:cNvPr id="8" name="Text 5"/>
          <p:cNvSpPr/>
          <p:nvPr/>
        </p:nvSpPr>
        <p:spPr>
          <a:xfrm>
            <a:off x="2260163" y="482500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Нейросети применяются в компьютерном зрении, обработке языка, принятии решений и многом другом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482500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 ближайшие 10 лет мы увидим еще более впечатляющие достижения нейросетей и ИИ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418</Words>
  <Application>Microsoft Office PowerPoint</Application>
  <PresentationFormat>Произвольный</PresentationFormat>
  <Paragraphs>70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Consolas</vt:lpstr>
      <vt:lpstr>Noto Sans TC</vt:lpstr>
      <vt:lpstr>Sora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Владимир Рощупкин</cp:lastModifiedBy>
  <cp:revision>3</cp:revision>
  <dcterms:created xsi:type="dcterms:W3CDTF">2024-05-10T13:48:10Z</dcterms:created>
  <dcterms:modified xsi:type="dcterms:W3CDTF">2024-05-10T19:45:32Z</dcterms:modified>
</cp:coreProperties>
</file>