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Average"/>
      <p:regular r:id="rId8"/>
    </p:embeddedFont>
    <p:embeddedFont>
      <p:font typeface="Oswa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swald-bold.fntdata"/><Relationship Id="rId9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bff5c162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bff5c162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LiftSelf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and enjoy, yes you can!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50" y="398275"/>
            <a:ext cx="4860350" cy="32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9" y="2094975"/>
            <a:ext cx="4070949" cy="27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